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6" autoAdjust="0"/>
    <p:restoredTop sz="94660"/>
  </p:normalViewPr>
  <p:slideViewPr>
    <p:cSldViewPr snapToGrid="0">
      <p:cViewPr varScale="1">
        <p:scale>
          <a:sx n="92" d="100"/>
          <a:sy n="92" d="100"/>
        </p:scale>
        <p:origin x="51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ndy Klatt" userId="505858402c07da9d" providerId="LiveId" clId="{FA5EC466-BD05-4DCC-91DA-EA1E98BFA00F}"/>
    <pc:docChg chg="undo custSel modSld">
      <pc:chgData name="Mandy Klatt" userId="505858402c07da9d" providerId="LiveId" clId="{FA5EC466-BD05-4DCC-91DA-EA1E98BFA00F}" dt="2025-03-24T13:06:57.664" v="309" actId="1076"/>
      <pc:docMkLst>
        <pc:docMk/>
      </pc:docMkLst>
      <pc:sldChg chg="addSp delSp modSp mod">
        <pc:chgData name="Mandy Klatt" userId="505858402c07da9d" providerId="LiveId" clId="{FA5EC466-BD05-4DCC-91DA-EA1E98BFA00F}" dt="2025-03-24T13:06:57.664" v="309" actId="1076"/>
        <pc:sldMkLst>
          <pc:docMk/>
          <pc:sldMk cId="387449015" sldId="256"/>
        </pc:sldMkLst>
        <pc:spChg chg="mod">
          <ac:chgData name="Mandy Klatt" userId="505858402c07da9d" providerId="LiveId" clId="{FA5EC466-BD05-4DCC-91DA-EA1E98BFA00F}" dt="2025-03-24T13:06:28.247" v="303" actId="1076"/>
          <ac:spMkLst>
            <pc:docMk/>
            <pc:sldMk cId="387449015" sldId="256"/>
            <ac:spMk id="4" creationId="{8845498C-17CA-478F-A2CE-9EEED5D69AA7}"/>
          </ac:spMkLst>
        </pc:spChg>
        <pc:spChg chg="mod">
          <ac:chgData name="Mandy Klatt" userId="505858402c07da9d" providerId="LiveId" clId="{FA5EC466-BD05-4DCC-91DA-EA1E98BFA00F}" dt="2025-03-24T13:06:52.913" v="308" actId="1076"/>
          <ac:spMkLst>
            <pc:docMk/>
            <pc:sldMk cId="387449015" sldId="256"/>
            <ac:spMk id="5" creationId="{E16B618F-BDBC-4486-8B54-D88B6EC8E637}"/>
          </ac:spMkLst>
        </pc:spChg>
        <pc:spChg chg="mod">
          <ac:chgData name="Mandy Klatt" userId="505858402c07da9d" providerId="LiveId" clId="{FA5EC466-BD05-4DCC-91DA-EA1E98BFA00F}" dt="2025-03-24T13:06:47.706" v="307" actId="1076"/>
          <ac:spMkLst>
            <pc:docMk/>
            <pc:sldMk cId="387449015" sldId="256"/>
            <ac:spMk id="6" creationId="{05BFDD83-8A7C-4409-9548-42B073B0C9D0}"/>
          </ac:spMkLst>
        </pc:spChg>
        <pc:cxnChg chg="add del mod">
          <ac:chgData name="Mandy Klatt" userId="505858402c07da9d" providerId="LiveId" clId="{FA5EC466-BD05-4DCC-91DA-EA1E98BFA00F}" dt="2025-03-24T12:58:55.685" v="228" actId="478"/>
          <ac:cxnSpMkLst>
            <pc:docMk/>
            <pc:sldMk cId="387449015" sldId="256"/>
            <ac:cxnSpMk id="3" creationId="{57EDCD8A-90CA-43EF-8FF5-6D5BD0A1E83C}"/>
          </ac:cxnSpMkLst>
        </pc:cxnChg>
        <pc:cxnChg chg="add del mod">
          <ac:chgData name="Mandy Klatt" userId="505858402c07da9d" providerId="LiveId" clId="{FA5EC466-BD05-4DCC-91DA-EA1E98BFA00F}" dt="2025-03-24T12:58:49.489" v="226" actId="478"/>
          <ac:cxnSpMkLst>
            <pc:docMk/>
            <pc:sldMk cId="387449015" sldId="256"/>
            <ac:cxnSpMk id="7" creationId="{CFC09584-40F0-4359-85BF-BED638B77E1A}"/>
          </ac:cxnSpMkLst>
        </pc:cxnChg>
        <pc:cxnChg chg="add del mod">
          <ac:chgData name="Mandy Klatt" userId="505858402c07da9d" providerId="LiveId" clId="{FA5EC466-BD05-4DCC-91DA-EA1E98BFA00F}" dt="2025-03-24T13:02:16.717" v="273" actId="478"/>
          <ac:cxnSpMkLst>
            <pc:docMk/>
            <pc:sldMk cId="387449015" sldId="256"/>
            <ac:cxnSpMk id="11" creationId="{2BF5FE59-7666-43D7-B318-FA7918AE4D1A}"/>
          </ac:cxnSpMkLst>
        </pc:cxnChg>
        <pc:cxnChg chg="add del mod">
          <ac:chgData name="Mandy Klatt" userId="505858402c07da9d" providerId="LiveId" clId="{FA5EC466-BD05-4DCC-91DA-EA1E98BFA00F}" dt="2025-03-24T13:02:18.773" v="274" actId="478"/>
          <ac:cxnSpMkLst>
            <pc:docMk/>
            <pc:sldMk cId="387449015" sldId="256"/>
            <ac:cxnSpMk id="14" creationId="{2466CEA6-D647-4DAF-999B-840EC68497E8}"/>
          </ac:cxnSpMkLst>
        </pc:cxnChg>
        <pc:cxnChg chg="add del mod">
          <ac:chgData name="Mandy Klatt" userId="505858402c07da9d" providerId="LiveId" clId="{FA5EC466-BD05-4DCC-91DA-EA1E98BFA00F}" dt="2025-03-24T13:02:02.953" v="270" actId="11529"/>
          <ac:cxnSpMkLst>
            <pc:docMk/>
            <pc:sldMk cId="387449015" sldId="256"/>
            <ac:cxnSpMk id="17" creationId="{B7B11571-5A4A-403E-B2A6-5A7E9850AE50}"/>
          </ac:cxnSpMkLst>
        </pc:cxnChg>
        <pc:cxnChg chg="add del mod">
          <ac:chgData name="Mandy Klatt" userId="505858402c07da9d" providerId="LiveId" clId="{FA5EC466-BD05-4DCC-91DA-EA1E98BFA00F}" dt="2025-03-24T13:02:01.495" v="266" actId="11529"/>
          <ac:cxnSpMkLst>
            <pc:docMk/>
            <pc:sldMk cId="387449015" sldId="256"/>
            <ac:cxnSpMk id="20" creationId="{2C4BA644-3E6B-4EC3-A8D6-045C82AF889F}"/>
          </ac:cxnSpMkLst>
        </pc:cxnChg>
        <pc:cxnChg chg="add del mod">
          <ac:chgData name="Mandy Klatt" userId="505858402c07da9d" providerId="LiveId" clId="{FA5EC466-BD05-4DCC-91DA-EA1E98BFA00F}" dt="2025-03-24T13:01:57.264" v="258" actId="11529"/>
          <ac:cxnSpMkLst>
            <pc:docMk/>
            <pc:sldMk cId="387449015" sldId="256"/>
            <ac:cxnSpMk id="26" creationId="{261718A8-3C11-42FC-BC2F-BF5440EF3615}"/>
          </ac:cxnSpMkLst>
        </pc:cxnChg>
        <pc:cxnChg chg="add mod">
          <ac:chgData name="Mandy Klatt" userId="505858402c07da9d" providerId="LiveId" clId="{FA5EC466-BD05-4DCC-91DA-EA1E98BFA00F}" dt="2025-03-24T13:06:31.457" v="304" actId="1076"/>
          <ac:cxnSpMkLst>
            <pc:docMk/>
            <pc:sldMk cId="387449015" sldId="256"/>
            <ac:cxnSpMk id="29" creationId="{691D8F75-3E6C-426C-A972-68EC3E3D4541}"/>
          </ac:cxnSpMkLst>
        </pc:cxnChg>
        <pc:cxnChg chg="add mod">
          <ac:chgData name="Mandy Klatt" userId="505858402c07da9d" providerId="LiveId" clId="{FA5EC466-BD05-4DCC-91DA-EA1E98BFA00F}" dt="2025-03-24T13:06:57.664" v="309" actId="1076"/>
          <ac:cxnSpMkLst>
            <pc:docMk/>
            <pc:sldMk cId="387449015" sldId="256"/>
            <ac:cxnSpMk id="30" creationId="{2A7F053A-6E4B-4653-ACBB-0F27BE29A507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771882D-4A3F-43A6-8619-E521CFC181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BFDCBB90-3A89-489B-81D2-2DA5785C98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BD3EC3D-8F87-4ACD-B9D2-BE0D6C943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5DD802-F70D-4574-8150-D0EE1A339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5DD7CB7-62F6-44E8-9D87-E0DDD4F8C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01191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ADA938F-EBDA-434F-96EF-D580BBFDD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4D882637-DC9C-4AA8-97DE-3BFD2BC8D9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E982B8-D631-41A5-AF12-B63063E2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D958940-9E76-4879-9A3A-7D9C8FF6A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C47A93A-A7F8-40D5-8E16-3F9F9F30B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19255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1E98377-8FDF-489E-931E-5900567F16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C9EE8D2-2B67-4D76-90C0-9AAC94107C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11367C-0D0E-4B1D-911A-09F258659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66CDDAD-3060-4197-90A2-0A6AB8151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5D77222-551F-42C2-BCC0-FB13A3C7B9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7573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4164B2-6D2D-43D2-84B0-53CB9A538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00D5EC2-C58B-4646-8337-69B0FF897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60013FB-40DE-4D39-BEC3-A792AFBBC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A9C7E90-141C-4097-BBA4-73CC2C7442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CAFFE4F-C557-48B6-B7CA-542D27BB3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90036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D06E5FE-D525-410F-AF46-B3683EB9B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77CD3C6-786A-4D76-A42B-331A5D170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67E827E-FECE-4655-AEA6-339C0E14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E1095AD-903E-4090-AC4B-55CE8D53C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78D179A-0D48-4629-82C7-F206270C19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6532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BD28B5-10A4-4507-901A-C2CC8241D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E19FBE9-054E-48AE-BA39-EAA6BAA59D5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6FDF6042-864D-4E2D-AFC6-0EC023D94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D0ECBAB-5245-4DA2-AF40-1833E24F1E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C852CBC-EEE1-4D0B-8E24-B4BEFF3A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E9DB567-BF36-4FC3-92E0-47F46E6B5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51098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A1ED15-235B-47C3-BEAC-84B9A7055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977D7C7-E580-4D1C-ADEA-382D5F5C6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4BBA687-098F-4CC5-BA11-6116E70B13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139255BE-D6ED-4FA8-9742-350924BE63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6147DA99-482D-458F-A97B-428CFB4F54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9E159A5-E0E5-47CF-BD0C-DEE6B9C73A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D1A248B0-D3EE-411D-A895-785E362B66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210DCD91-44B8-4CE1-BB7D-7C0C59170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0955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82C92B8-E2BD-42F8-9B29-5AAC9B2CA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1819B26-DBC2-4473-888E-D51D43FB89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9074A677-D97F-4778-8372-6C921641D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746B1CF0-988D-4FB2-9C1E-9B1CCBA83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12106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C7981079-CFEE-4E28-8B2D-1E4F824126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14E18D-5490-4580-888A-1B8C26F4C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72A12D57-5940-4E10-A14B-44EE73415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419543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E84D19-ACAB-4124-A2FD-5095FB498A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5D2B626-33CF-414E-9A5F-46FE91E0A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3BCFF15A-7076-470B-8327-CA06314E2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19C57FD-33A5-48B9-824D-A014B4302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852B7A75-90F5-4F9F-BCF8-319CB27E9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23C78204-34E3-4B78-BBDD-48ED9A79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00522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DFC834-324E-4E65-B8D9-BFFBDE31E1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569EEBF-2869-442E-8CEB-D89FA1FD2D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63F578C-C288-4077-A1F2-0B7C66C2B0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0AF954E-B1BD-421D-A5F9-8CDD610C16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E95AC2A-E10C-48E4-ABA6-6626604FC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FE0F792-4E1D-4CDD-8D0C-9266C60B3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941117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537A6D07-D9BB-4BCD-B2BD-E3C903555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0E2EBD9-E307-4A48-BA6B-927C04A19D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3BDF9D5-F5E1-48B5-9CA9-5C010274F5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9196E-D4C6-4B69-A492-D961CA2AEF86}" type="datetimeFigureOut">
              <a:rPr lang="de-DE" smtClean="0"/>
              <a:t>24.03.2025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8B7D96-7D7A-4BC3-9423-C2353F9D68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8EEA23F-CAB8-41AE-8BDE-3CEBB5822A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13502F-71EC-4581-BB93-F9FF328EBD13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73712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feld 3">
            <a:extLst>
              <a:ext uri="{FF2B5EF4-FFF2-40B4-BE49-F238E27FC236}">
                <a16:creationId xmlns:a16="http://schemas.microsoft.com/office/drawing/2014/main" id="{8845498C-17CA-478F-A2CE-9EEED5D69AA7}"/>
              </a:ext>
            </a:extLst>
          </p:cNvPr>
          <p:cNvSpPr txBox="1"/>
          <p:nvPr/>
        </p:nvSpPr>
        <p:spPr>
          <a:xfrm>
            <a:off x="369700" y="430837"/>
            <a:ext cx="4402325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b="1" dirty="0" err="1"/>
              <a:t>Cognitive</a:t>
            </a:r>
            <a:r>
              <a:rPr lang="de-DE" sz="2400" b="1" dirty="0"/>
              <a:t> </a:t>
            </a:r>
            <a:r>
              <a:rPr lang="de-DE" sz="2400" b="1" dirty="0" err="1"/>
              <a:t>dispositions</a:t>
            </a:r>
            <a:endParaRPr lang="de-DE" sz="2400" b="1" dirty="0"/>
          </a:p>
          <a:p>
            <a:pPr algn="ctr"/>
            <a:r>
              <a:rPr lang="de-DE" sz="2400" dirty="0"/>
              <a:t>e.g., </a:t>
            </a:r>
            <a:r>
              <a:rPr lang="de-DE" sz="2400" dirty="0" err="1"/>
              <a:t>strategic</a:t>
            </a:r>
            <a:r>
              <a:rPr lang="de-DE" sz="2400" dirty="0"/>
              <a:t> </a:t>
            </a:r>
            <a:r>
              <a:rPr lang="de-DE" sz="2400" dirty="0" err="1"/>
              <a:t>knowledge</a:t>
            </a:r>
            <a:r>
              <a:rPr lang="de-DE" sz="2400" dirty="0"/>
              <a:t> </a:t>
            </a:r>
            <a:r>
              <a:rPr lang="de-DE" sz="2400" dirty="0" err="1"/>
              <a:t>about</a:t>
            </a:r>
            <a:r>
              <a:rPr lang="de-DE" sz="2400" dirty="0"/>
              <a:t> </a:t>
            </a:r>
            <a:r>
              <a:rPr lang="de-DE" sz="2400" dirty="0" err="1"/>
              <a:t>classroom</a:t>
            </a:r>
            <a:r>
              <a:rPr lang="de-DE" sz="2400" dirty="0"/>
              <a:t> </a:t>
            </a:r>
            <a:r>
              <a:rPr lang="de-DE" sz="2400" dirty="0" err="1"/>
              <a:t>management</a:t>
            </a:r>
            <a:endParaRPr lang="de-DE" sz="2400" dirty="0"/>
          </a:p>
          <a:p>
            <a:pPr algn="ctr"/>
            <a:endParaRPr lang="de-DE" dirty="0"/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E16B618F-BDBC-4486-8B54-D88B6EC8E637}"/>
              </a:ext>
            </a:extLst>
          </p:cNvPr>
          <p:cNvSpPr txBox="1"/>
          <p:nvPr/>
        </p:nvSpPr>
        <p:spPr>
          <a:xfrm>
            <a:off x="2476767" y="2549180"/>
            <a:ext cx="6284233" cy="21236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b="1" dirty="0"/>
              <a:t>Professional </a:t>
            </a:r>
            <a:r>
              <a:rPr lang="de-DE" sz="2400" b="1" dirty="0" err="1"/>
              <a:t>vision</a:t>
            </a:r>
            <a:endParaRPr lang="de-DE" sz="2400" b="1" dirty="0"/>
          </a:p>
          <a:p>
            <a:pPr algn="ctr"/>
            <a:r>
              <a:rPr lang="de-DE" sz="2400" dirty="0" err="1"/>
              <a:t>gaze</a:t>
            </a:r>
            <a:r>
              <a:rPr lang="de-DE" sz="2400" dirty="0"/>
              <a:t> </a:t>
            </a:r>
            <a:r>
              <a:rPr lang="de-DE" sz="2400" dirty="0" err="1"/>
              <a:t>efficiency</a:t>
            </a:r>
            <a:r>
              <a:rPr lang="de-DE" sz="2400" dirty="0"/>
              <a:t>: </a:t>
            </a:r>
            <a:r>
              <a:rPr lang="de-DE" sz="2400" dirty="0" err="1"/>
              <a:t>globally</a:t>
            </a:r>
            <a:r>
              <a:rPr lang="de-DE" sz="2400" dirty="0"/>
              <a:t> </a:t>
            </a:r>
            <a:r>
              <a:rPr lang="de-DE" sz="2400" dirty="0" err="1"/>
              <a:t>scanning</a:t>
            </a:r>
            <a:r>
              <a:rPr lang="de-DE" sz="2400" dirty="0"/>
              <a:t> </a:t>
            </a:r>
            <a:r>
              <a:rPr lang="de-DE" sz="2400" dirty="0" err="1"/>
              <a:t>the</a:t>
            </a:r>
            <a:r>
              <a:rPr lang="de-DE" sz="2400" dirty="0"/>
              <a:t> </a:t>
            </a:r>
            <a:r>
              <a:rPr lang="de-DE" sz="2400" dirty="0" err="1"/>
              <a:t>classroom</a:t>
            </a:r>
            <a:r>
              <a:rPr lang="de-DE" sz="2400" dirty="0"/>
              <a:t> </a:t>
            </a:r>
          </a:p>
          <a:p>
            <a:pPr algn="ctr"/>
            <a:r>
              <a:rPr lang="de-DE" sz="2400" dirty="0" err="1"/>
              <a:t>knowledge-based</a:t>
            </a:r>
            <a:r>
              <a:rPr lang="de-DE" sz="2400" dirty="0"/>
              <a:t> </a:t>
            </a:r>
            <a:r>
              <a:rPr lang="de-DE" sz="2400" dirty="0" err="1"/>
              <a:t>noticing</a:t>
            </a:r>
            <a:endParaRPr lang="de-DE" sz="2400" dirty="0"/>
          </a:p>
          <a:p>
            <a:pPr algn="ctr"/>
            <a:r>
              <a:rPr lang="de-DE" sz="2400" dirty="0" err="1"/>
              <a:t>knowledge-based</a:t>
            </a:r>
            <a:r>
              <a:rPr lang="de-DE" sz="2400" dirty="0"/>
              <a:t> </a:t>
            </a:r>
            <a:r>
              <a:rPr lang="de-DE" sz="2400" dirty="0" err="1"/>
              <a:t>reasoning</a:t>
            </a:r>
            <a:endParaRPr lang="de-DE" sz="2400" dirty="0"/>
          </a:p>
          <a:p>
            <a:pPr algn="ctr"/>
            <a:endParaRPr lang="de-DE" dirty="0"/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05BFDD83-8A7C-4409-9548-42B073B0C9D0}"/>
              </a:ext>
            </a:extLst>
          </p:cNvPr>
          <p:cNvSpPr txBox="1"/>
          <p:nvPr/>
        </p:nvSpPr>
        <p:spPr>
          <a:xfrm>
            <a:off x="7084825" y="4913325"/>
            <a:ext cx="4397131" cy="17712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endParaRPr lang="de-DE" b="1" dirty="0"/>
          </a:p>
          <a:p>
            <a:pPr algn="ctr"/>
            <a:r>
              <a:rPr lang="de-DE" sz="2400" b="1" dirty="0"/>
              <a:t>Observable </a:t>
            </a:r>
            <a:r>
              <a:rPr lang="de-DE" sz="2400" b="1" dirty="0" err="1"/>
              <a:t>behavior</a:t>
            </a:r>
            <a:endParaRPr lang="de-DE" sz="2400" b="1" dirty="0"/>
          </a:p>
          <a:p>
            <a:pPr algn="ctr"/>
            <a:r>
              <a:rPr lang="de-DE" sz="2400" dirty="0"/>
              <a:t>e.g., </a:t>
            </a:r>
            <a:r>
              <a:rPr lang="de-DE" sz="2400" dirty="0" err="1"/>
              <a:t>managing</a:t>
            </a:r>
            <a:r>
              <a:rPr lang="de-DE" sz="2400" dirty="0"/>
              <a:t> </a:t>
            </a:r>
            <a:r>
              <a:rPr lang="de-DE" sz="2400" dirty="0" err="1"/>
              <a:t>classroom</a:t>
            </a:r>
            <a:r>
              <a:rPr lang="de-DE" sz="2400" dirty="0"/>
              <a:t> </a:t>
            </a:r>
            <a:r>
              <a:rPr lang="de-DE" sz="2400" dirty="0" err="1"/>
              <a:t>disruptions</a:t>
            </a:r>
            <a:endParaRPr lang="de-DE" sz="2400" dirty="0"/>
          </a:p>
          <a:p>
            <a:pPr algn="ctr"/>
            <a:endParaRPr lang="de-DE" b="1" dirty="0"/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691D8F75-3E6C-426C-A972-68EC3E3D4541}"/>
              </a:ext>
            </a:extLst>
          </p:cNvPr>
          <p:cNvCxnSpPr/>
          <p:nvPr/>
        </p:nvCxnSpPr>
        <p:spPr>
          <a:xfrm>
            <a:off x="4936259" y="1657966"/>
            <a:ext cx="1365250" cy="807751"/>
          </a:xfrm>
          <a:prstGeom prst="straightConnector1">
            <a:avLst/>
          </a:prstGeom>
          <a:ln w="19050">
            <a:prstDash val="solid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2A7F053A-6E4B-4653-ACBB-0F27BE29A507}"/>
              </a:ext>
            </a:extLst>
          </p:cNvPr>
          <p:cNvCxnSpPr/>
          <p:nvPr/>
        </p:nvCxnSpPr>
        <p:spPr>
          <a:xfrm>
            <a:off x="8948882" y="3985330"/>
            <a:ext cx="1365250" cy="80775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449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33</Words>
  <Application>Microsoft Office PowerPoint</Application>
  <PresentationFormat>Breitbild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Mandy Klatt</dc:creator>
  <cp:lastModifiedBy>Mandy Klatt</cp:lastModifiedBy>
  <cp:revision>8</cp:revision>
  <dcterms:created xsi:type="dcterms:W3CDTF">2025-03-18T13:31:42Z</dcterms:created>
  <dcterms:modified xsi:type="dcterms:W3CDTF">2025-03-24T13:07:02Z</dcterms:modified>
</cp:coreProperties>
</file>