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76" r:id="rId3"/>
    <p:sldId id="306" r:id="rId4"/>
    <p:sldId id="277" r:id="rId5"/>
    <p:sldId id="273" r:id="rId6"/>
    <p:sldId id="309" r:id="rId7"/>
    <p:sldId id="310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/>
          <a:lstStyle/>
          <a:p>
            <a:r>
              <a:rPr lang="de-DE" dirty="0"/>
              <a:t>Unterrichtsstörungen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41033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313945" y="2260430"/>
            <a:ext cx="3355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kritzelt auf Arbeits-blatt herum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ruft laut in die Klasse:</a:t>
            </a:r>
          </a:p>
          <a:p>
            <a:r>
              <a:rPr lang="de-DE" sz="5400" dirty="0"/>
              <a:t>„Ich muss mal!“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414682" y="2260430"/>
            <a:ext cx="3566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klickert nervös mit dem Kugel-schreiben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79753FB-FBAF-4916-A37F-4FB504B712B8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	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03159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270485" y="2260430"/>
            <a:ext cx="3559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trommelt mit Händen auf dem Tisch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holt Handy heraus und schaut drauf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60430"/>
            <a:ext cx="3792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meldet sich schnipsend und stellt Frage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D278D2-9410-4D56-98EE-B2E9AE732C0C}"/>
              </a:ext>
            </a:extLst>
          </p:cNvPr>
          <p:cNvSpPr txBox="1"/>
          <p:nvPr/>
        </p:nvSpPr>
        <p:spPr>
          <a:xfrm>
            <a:off x="9326881" y="6485393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	</a:t>
            </a:r>
          </a:p>
        </p:txBody>
      </p:sp>
    </p:spTree>
    <p:extLst>
      <p:ext uri="{BB962C8B-B14F-4D97-AF65-F5344CB8AC3E}">
        <p14:creationId xmlns:p14="http://schemas.microsoft.com/office/powerpoint/2010/main" val="1054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5327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240198" y="2254421"/>
            <a:ext cx="3603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mit Nachbar*in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00328" y="1784942"/>
            <a:ext cx="32409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dreht sich um und starrt aus dem Fenster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58427"/>
            <a:ext cx="3540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legt Kopf auf Bank und schläft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BA94018-6FF6-44A2-80F8-59B938C73F0E}"/>
              </a:ext>
            </a:extLst>
          </p:cNvPr>
          <p:cNvSpPr txBox="1"/>
          <p:nvPr/>
        </p:nvSpPr>
        <p:spPr>
          <a:xfrm>
            <a:off x="9231320" y="6485393"/>
            <a:ext cx="296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</p:spTree>
    <p:extLst>
      <p:ext uri="{BB962C8B-B14F-4D97-AF65-F5344CB8AC3E}">
        <p14:creationId xmlns:p14="http://schemas.microsoft.com/office/powerpoint/2010/main" val="33223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121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C</vt:lpstr>
      <vt:lpstr>Kalibrierung</vt:lpstr>
      <vt:lpstr>Klatschen</vt:lpstr>
      <vt:lpstr>Unterrichtsstörungen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53</cp:revision>
  <dcterms:created xsi:type="dcterms:W3CDTF">2020-02-12T13:06:19Z</dcterms:created>
  <dcterms:modified xsi:type="dcterms:W3CDTF">2020-08-04T15:15:55Z</dcterms:modified>
</cp:coreProperties>
</file>