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04.08.2020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04.08.2020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04.08.2020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1898676" y="3886427"/>
            <a:ext cx="306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B	35	front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86C66A-B5DB-46FB-A153-365819F5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6069" y="0"/>
            <a:ext cx="3960000" cy="39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8CD3ECC-34B8-4C95-A1A5-6CEF8F8B4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000" y="4953000"/>
            <a:ext cx="3960000" cy="396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66AD5F1-BD1E-4978-BB4C-C005323F910D}"/>
              </a:ext>
            </a:extLst>
          </p:cNvPr>
          <p:cNvSpPr txBox="1"/>
          <p:nvPr/>
        </p:nvSpPr>
        <p:spPr>
          <a:xfrm>
            <a:off x="1536069" y="8825709"/>
            <a:ext cx="37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B	36	back</a:t>
            </a:r>
          </a:p>
        </p:txBody>
      </p:sp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A59510-5063-45E1-A7E5-89566190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AB2367-D7FD-43CE-B32B-48AC5725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52137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B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42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64754E8-3BDE-46C0-B0AA-7BF3061D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8" y="184664"/>
            <a:ext cx="1003740" cy="10037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C5A56B5-1CDC-438F-90E5-E4BAEE92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65076" y="178674"/>
            <a:ext cx="1003740" cy="10037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A8282D7-515D-45E0-96CD-0BBA0A04E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665077" y="8723584"/>
            <a:ext cx="1003739" cy="10037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21C68B-6F8B-4DB1-BBF0-7746C24D2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8" y="8717596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B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46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2208B9-AC89-4B38-B941-B8C4832B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8" y="138527"/>
            <a:ext cx="1003740" cy="1003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FACED0-60DF-4A4E-B213-7A1F763C4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1" y="138527"/>
            <a:ext cx="1003740" cy="10037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C0FCA46-4D11-4E6E-8FD3-B69FFF936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1" y="8717593"/>
            <a:ext cx="1003741" cy="10037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A9242CA-E99D-4CF4-B31B-3BE64745D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6" y="8693938"/>
            <a:ext cx="1003742" cy="10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13</cp:revision>
  <cp:lastPrinted>2020-08-04T13:42:28Z</cp:lastPrinted>
  <dcterms:created xsi:type="dcterms:W3CDTF">2019-11-14T09:19:55Z</dcterms:created>
  <dcterms:modified xsi:type="dcterms:W3CDTF">2020-08-04T13:42:31Z</dcterms:modified>
</cp:coreProperties>
</file>