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04.08.2020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04.08.2020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04.08.2020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1404688" y="3916355"/>
            <a:ext cx="404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C	55	front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06A6CC8-9FEA-4DA5-9383-1BDE44E8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999" y="0"/>
            <a:ext cx="3960000" cy="39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1051600-5C1A-49B1-BEE8-8AD2E2A89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3309" y="4953000"/>
            <a:ext cx="3960000" cy="396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B40FF3F-3C9B-4411-AB6B-FC44309649BF}"/>
              </a:ext>
            </a:extLst>
          </p:cNvPr>
          <p:cNvSpPr txBox="1"/>
          <p:nvPr/>
        </p:nvSpPr>
        <p:spPr>
          <a:xfrm>
            <a:off x="1725974" y="8825709"/>
            <a:ext cx="363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C	56	back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B41794E-9A4F-420D-8F39-EBF3647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EE418F-6302-447D-92F9-E52C0C16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79" y="1707444"/>
            <a:ext cx="738842" cy="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C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278748-574F-4F4E-9CB2-CB60C86F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44" y="178668"/>
            <a:ext cx="1003744" cy="10037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3ADB9F-9A75-44DA-90C4-CB32043CF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89" y="178668"/>
            <a:ext cx="1003744" cy="10037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2F5121-DA47-4D6F-A377-FBF9664DA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89" y="8717593"/>
            <a:ext cx="1003745" cy="10037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90E6FF-036D-433E-89A9-7B91E0E1B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86256" y="8717592"/>
            <a:ext cx="1003746" cy="10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C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66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D69213-2129-4A81-9058-F916372E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5" y="110468"/>
            <a:ext cx="1003741" cy="10037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8B0439-81C7-4C4B-BF64-19558322E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65380" y="110467"/>
            <a:ext cx="1003741" cy="100374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5521E2-11DD-4C08-B290-0ED8CA025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465379" y="8693936"/>
            <a:ext cx="1003741" cy="10037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DF9C4A-FBEB-441D-8EEC-DDA2F27B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7207" y="8717594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17</cp:revision>
  <cp:lastPrinted>2020-08-04T13:44:07Z</cp:lastPrinted>
  <dcterms:created xsi:type="dcterms:W3CDTF">2019-11-14T09:19:55Z</dcterms:created>
  <dcterms:modified xsi:type="dcterms:W3CDTF">2020-08-04T13:44:11Z</dcterms:modified>
</cp:coreProperties>
</file>