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04.08.2020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04.08.2020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04.08.2020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014288" y="3960000"/>
            <a:ext cx="2829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Person D	75	front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CA35685-E272-44E4-815A-DCCA1C67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8999" y="0"/>
            <a:ext cx="3960000" cy="396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6FE170F-5547-4252-8C31-0563644E7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8999" y="5087006"/>
            <a:ext cx="3960000" cy="396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DF37F95-C2BA-4DFA-A851-F37EEF51A003}"/>
              </a:ext>
            </a:extLst>
          </p:cNvPr>
          <p:cNvSpPr txBox="1"/>
          <p:nvPr/>
        </p:nvSpPr>
        <p:spPr>
          <a:xfrm>
            <a:off x="2072095" y="8979144"/>
            <a:ext cx="271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Person D	76	back</a:t>
            </a:r>
          </a:p>
        </p:txBody>
      </p:sp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D</a:t>
            </a:r>
          </a:p>
          <a:p>
            <a:pPr algn="ctr"/>
            <a:r>
              <a:rPr lang="de-DE" sz="4000" dirty="0"/>
              <a:t>77</a:t>
            </a:r>
          </a:p>
          <a:p>
            <a:pPr algn="ctr"/>
            <a:r>
              <a:rPr lang="de-DE" sz="4000" dirty="0" err="1"/>
              <a:t>armraise</a:t>
            </a:r>
            <a:endParaRPr lang="de-DE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F43E81-5BAB-4C32-9247-3D4ACDC9B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2635114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D</a:t>
            </a:r>
          </a:p>
          <a:p>
            <a:pPr algn="ctr"/>
            <a:r>
              <a:rPr lang="de-DE" sz="4000" dirty="0"/>
              <a:t>78</a:t>
            </a:r>
          </a:p>
          <a:p>
            <a:pPr algn="ctr"/>
            <a:r>
              <a:rPr lang="de-DE" sz="4000" dirty="0" err="1"/>
              <a:t>watch</a:t>
            </a:r>
            <a:endParaRPr lang="de-DE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D6852F-8C0A-4DC1-8D3F-F50DF0AD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903" y="1731581"/>
            <a:ext cx="704193" cy="7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D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06349E-93E2-4A9F-9EA1-6B8B66C3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7" y="178670"/>
            <a:ext cx="1003742" cy="10037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7F1AC36-DF60-4B02-BD49-28398F00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90" y="178670"/>
            <a:ext cx="1003742" cy="100374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AE3FD6D-83D5-44A5-ADEA-61C493238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580990" y="8717594"/>
            <a:ext cx="1003743" cy="10037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8EE00B2-43C4-416D-9A27-F1684578C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5" y="8717593"/>
            <a:ext cx="1003744" cy="10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D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86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72A782-76C6-437E-8C9B-A531DF5E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6" y="110469"/>
            <a:ext cx="1003740" cy="100374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497ADE3-3148-4FFE-ADC2-ACA2A7577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465381" y="110469"/>
            <a:ext cx="1003740" cy="10037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0B2E32-2A05-4267-99EB-9D70C14F3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465381" y="8693938"/>
            <a:ext cx="1003740" cy="10037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F8BA06E-77F9-4121-BF4C-0877F0C0E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6" y="8693937"/>
            <a:ext cx="1003741" cy="10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A4-Papier (210 x 297 mm)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18</cp:revision>
  <cp:lastPrinted>2020-08-04T13:45:57Z</cp:lastPrinted>
  <dcterms:created xsi:type="dcterms:W3CDTF">2019-11-14T09:19:55Z</dcterms:created>
  <dcterms:modified xsi:type="dcterms:W3CDTF">2020-08-04T13:53:45Z</dcterms:modified>
</cp:coreProperties>
</file>