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22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520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96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47076" y="7448853"/>
            <a:ext cx="23638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material </a:t>
            </a:r>
          </a:p>
          <a:p>
            <a:pPr algn="ctr"/>
            <a:r>
              <a:rPr lang="de-DE" sz="4000" dirty="0"/>
              <a:t>71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789131D-6F91-4FEF-8497-81C396D8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05035" y="7522426"/>
            <a:ext cx="2447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material </a:t>
            </a:r>
          </a:p>
          <a:p>
            <a:pPr algn="ctr"/>
            <a:r>
              <a:rPr lang="de-DE" sz="4000" dirty="0"/>
              <a:t>72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B5DDFB8-B751-4987-B63B-7B4A4FE3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material</a:t>
            </a:r>
          </a:p>
          <a:p>
            <a:pPr algn="ctr"/>
            <a:r>
              <a:rPr lang="de-DE" sz="4000" dirty="0"/>
              <a:t>73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B4EC97B-E9D0-4DA9-9339-76E4C262F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material </a:t>
            </a:r>
          </a:p>
          <a:p>
            <a:pPr algn="ctr"/>
            <a:r>
              <a:rPr lang="de-DE" sz="4000" dirty="0"/>
              <a:t>74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F1B0CB4-6EBB-4793-A635-2AF839178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7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A4-Papier (210 x 297 mm)</PresentationFormat>
  <Paragraphs>8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17</cp:revision>
  <cp:lastPrinted>2020-07-28T15:24:01Z</cp:lastPrinted>
  <dcterms:created xsi:type="dcterms:W3CDTF">2019-11-14T09:19:55Z</dcterms:created>
  <dcterms:modified xsi:type="dcterms:W3CDTF">2020-07-28T15:47:02Z</dcterms:modified>
</cp:coreProperties>
</file>