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906000" type="A4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7D2B81B-9D21-4F2D-9D15-620FEB4A72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E1A56A-EBF8-4533-BBAF-EE6436CA55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0E95-D631-46FF-8FBC-25611F4D7317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641289-E1A6-4F05-AFCA-A1858D365E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F4564A-8B23-4AC0-8905-61985E63E2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3008D-B1AF-4F43-9B86-46B72F850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8098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9B651-3A4B-4671-82E4-07914D9261A0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1241425"/>
            <a:ext cx="231616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87B1F-D44B-4A71-9C28-68DFA847E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9605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060A-D0AA-4F3A-BDC0-806000406E60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85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225F-77B4-46FD-B8E4-473EB4FA812A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4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C0C7-1D30-4A69-888A-0F5592572663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21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D08F-6177-4955-9452-3C90214A54A8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89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2801-C545-40FB-8926-400E9BD90B6B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40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CEEF-F7F2-4E4C-A321-28E0D7311402}" type="datetime1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6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C36A-F96B-4869-ADF2-261100E42195}" type="datetime1">
              <a:rPr lang="de-DE" smtClean="0"/>
              <a:t>28.07.2020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78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D95-1663-4B7F-B86E-569CF7413978}" type="datetime1">
              <a:rPr lang="de-DE" smtClean="0"/>
              <a:t>28.07.2020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82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D364-C90A-47D3-B15E-B1507E97B3A6}" type="datetime1">
              <a:rPr lang="de-DE" smtClean="0"/>
              <a:t>28.07.2020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9F33-DF52-4C91-AA86-E083BBD08D5F}" type="datetime1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29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6C09-58C1-4984-A05D-1290B7893020}" type="datetime1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99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E87E-C1E3-4CA4-81AD-6F514F88DC85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5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576015" y="8016412"/>
            <a:ext cx="17059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14</a:t>
            </a:r>
          </a:p>
          <a:p>
            <a:pPr algn="ctr"/>
            <a:r>
              <a:rPr lang="de-DE" sz="4000" dirty="0" err="1"/>
              <a:t>clock</a:t>
            </a:r>
            <a:endParaRPr lang="de-DE" sz="4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00E452-EEAA-423B-AD5B-0873D8949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1124" y="4008831"/>
            <a:ext cx="2795752" cy="27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247076" y="7448853"/>
            <a:ext cx="2363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A</a:t>
            </a:r>
          </a:p>
          <a:p>
            <a:pPr algn="ctr"/>
            <a:r>
              <a:rPr lang="de-DE" sz="4000" dirty="0"/>
              <a:t>15</a:t>
            </a:r>
          </a:p>
          <a:p>
            <a:pPr algn="ctr"/>
            <a:r>
              <a:rPr lang="de-DE" sz="4000" dirty="0"/>
              <a:t>front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B3ED4C-1524-45AF-89F8-1AE829BD3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0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205035" y="7522426"/>
            <a:ext cx="24479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A</a:t>
            </a:r>
          </a:p>
          <a:p>
            <a:pPr algn="ctr"/>
            <a:r>
              <a:rPr lang="de-DE" sz="4000" dirty="0"/>
              <a:t>16</a:t>
            </a:r>
          </a:p>
          <a:p>
            <a:pPr algn="ctr"/>
            <a:r>
              <a:rPr lang="de-DE" sz="4000" dirty="0"/>
              <a:t>back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7FDC2CB-EFDD-4BEF-9F82-415F156AB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7385791"/>
            <a:ext cx="220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A</a:t>
            </a:r>
          </a:p>
          <a:p>
            <a:pPr algn="ctr"/>
            <a:r>
              <a:rPr lang="de-DE" sz="4000" dirty="0"/>
              <a:t>17</a:t>
            </a:r>
          </a:p>
          <a:p>
            <a:pPr algn="ctr"/>
            <a:r>
              <a:rPr lang="de-DE" sz="4000" dirty="0" err="1"/>
              <a:t>armraise</a:t>
            </a:r>
            <a:endParaRPr lang="de-DE" sz="4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3CFAE70-70EF-49A4-8699-C85C376F1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3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2635114"/>
            <a:ext cx="220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A</a:t>
            </a:r>
          </a:p>
          <a:p>
            <a:pPr algn="ctr"/>
            <a:r>
              <a:rPr lang="de-DE" sz="4000" dirty="0"/>
              <a:t>18</a:t>
            </a:r>
          </a:p>
          <a:p>
            <a:pPr algn="ctr"/>
            <a:r>
              <a:rPr lang="de-DE" sz="4000" dirty="0" err="1"/>
              <a:t>watch</a:t>
            </a:r>
            <a:endParaRPr lang="de-DE" sz="40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E9B3F9E-7085-4B3A-89E0-94F5CCBDA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00" y="1479332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1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8847082"/>
            <a:ext cx="2206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Person A</a:t>
            </a:r>
          </a:p>
          <a:p>
            <a:pPr algn="ctr"/>
            <a:r>
              <a:rPr lang="de-DE" sz="2800" dirty="0"/>
              <a:t>material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0C25C4D-40C2-49DA-948F-79BA8AF36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269" y="178676"/>
            <a:ext cx="1003738" cy="100373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71CABCD-AEB8-43BC-A5FB-4B31BCB91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580993" y="178676"/>
            <a:ext cx="1003738" cy="10037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432EE81-CD69-4D76-BF87-9281CCE2DE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665076" y="8723584"/>
            <a:ext cx="1003740" cy="10037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2357893-701C-4870-8741-668279F25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273269" y="8723584"/>
            <a:ext cx="1003739" cy="100373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237568C-84E3-4882-A8D1-A362E5F1FAF8}"/>
              </a:ext>
            </a:extLst>
          </p:cNvPr>
          <p:cNvSpPr txBox="1"/>
          <p:nvPr/>
        </p:nvSpPr>
        <p:spPr>
          <a:xfrm>
            <a:off x="529459" y="118241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19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C54E70-7ED8-4A10-ADB4-8EE902B540D4}"/>
              </a:ext>
            </a:extLst>
          </p:cNvPr>
          <p:cNvSpPr txBox="1"/>
          <p:nvPr/>
        </p:nvSpPr>
        <p:spPr>
          <a:xfrm>
            <a:off x="5921266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27725C-EC55-431A-ACDA-077A332B27EE}"/>
              </a:ext>
            </a:extLst>
          </p:cNvPr>
          <p:cNvSpPr txBox="1"/>
          <p:nvPr/>
        </p:nvSpPr>
        <p:spPr>
          <a:xfrm>
            <a:off x="5818790" y="118840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E633D0-F04A-47D1-BE7F-12EF0B860851}"/>
              </a:ext>
            </a:extLst>
          </p:cNvPr>
          <p:cNvSpPr txBox="1"/>
          <p:nvPr/>
        </p:nvSpPr>
        <p:spPr>
          <a:xfrm>
            <a:off x="599750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48902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8847082"/>
            <a:ext cx="2206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Person A</a:t>
            </a:r>
          </a:p>
          <a:p>
            <a:pPr algn="ctr"/>
            <a:r>
              <a:rPr lang="de-DE" sz="2800" dirty="0"/>
              <a:t>material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37568C-84E3-4882-A8D1-A362E5F1FAF8}"/>
              </a:ext>
            </a:extLst>
          </p:cNvPr>
          <p:cNvSpPr txBox="1"/>
          <p:nvPr/>
        </p:nvSpPr>
        <p:spPr>
          <a:xfrm>
            <a:off x="529459" y="118241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C54E70-7ED8-4A10-ADB4-8EE902B540D4}"/>
              </a:ext>
            </a:extLst>
          </p:cNvPr>
          <p:cNvSpPr txBox="1"/>
          <p:nvPr/>
        </p:nvSpPr>
        <p:spPr>
          <a:xfrm>
            <a:off x="5921266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27725C-EC55-431A-ACDA-077A332B27EE}"/>
              </a:ext>
            </a:extLst>
          </p:cNvPr>
          <p:cNvSpPr txBox="1"/>
          <p:nvPr/>
        </p:nvSpPr>
        <p:spPr>
          <a:xfrm>
            <a:off x="5818790" y="118840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E633D0-F04A-47D1-BE7F-12EF0B860851}"/>
              </a:ext>
            </a:extLst>
          </p:cNvPr>
          <p:cNvSpPr txBox="1"/>
          <p:nvPr/>
        </p:nvSpPr>
        <p:spPr>
          <a:xfrm>
            <a:off x="599750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26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3865268-0316-4DFC-990B-41C6EE764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270" y="138527"/>
            <a:ext cx="1003738" cy="100373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9B49EBF-E89A-409D-B323-0D2E39EA8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580992" y="138527"/>
            <a:ext cx="1003738" cy="10037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F7C6BB-FFF1-444C-A74A-9D7FDBD37F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580992" y="8723584"/>
            <a:ext cx="1003739" cy="100373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BED8FD4-743F-4944-A7C4-E3F2B8872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273268" y="8717594"/>
            <a:ext cx="1003740" cy="100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6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</Words>
  <Application>Microsoft Office PowerPoint</Application>
  <PresentationFormat>A4-Papier (210 x 297 mm)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empshiwi, empshiwi</dc:creator>
  <cp:lastModifiedBy>Klatt, Mandy</cp:lastModifiedBy>
  <cp:revision>12</cp:revision>
  <cp:lastPrinted>2020-07-28T13:53:52Z</cp:lastPrinted>
  <dcterms:created xsi:type="dcterms:W3CDTF">2019-11-14T09:19:55Z</dcterms:created>
  <dcterms:modified xsi:type="dcterms:W3CDTF">2020-07-28T14:19:10Z</dcterms:modified>
</cp:coreProperties>
</file>