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47076" y="7448853"/>
            <a:ext cx="2363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C</a:t>
            </a:r>
          </a:p>
          <a:p>
            <a:pPr algn="ctr"/>
            <a:r>
              <a:rPr lang="de-DE" sz="4000" dirty="0"/>
              <a:t>55</a:t>
            </a:r>
          </a:p>
          <a:p>
            <a:pPr algn="ctr"/>
            <a:r>
              <a:rPr lang="de-DE" sz="4000" dirty="0"/>
              <a:t>front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06A6CC8-9FEA-4DA5-9383-1BDE44E8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05035" y="7522426"/>
            <a:ext cx="2447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C</a:t>
            </a:r>
          </a:p>
          <a:p>
            <a:pPr algn="ctr"/>
            <a:r>
              <a:rPr lang="de-DE" sz="4000" dirty="0"/>
              <a:t>56</a:t>
            </a:r>
          </a:p>
          <a:p>
            <a:pPr algn="ctr"/>
            <a:r>
              <a:rPr lang="de-DE" sz="4000" dirty="0"/>
              <a:t>back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30443DD-E2DB-42C8-A763-372EC41F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C</a:t>
            </a:r>
          </a:p>
          <a:p>
            <a:pPr algn="ctr"/>
            <a:r>
              <a:rPr lang="de-DE" sz="4000" dirty="0"/>
              <a:t>57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B41794E-9A4F-420D-8F39-EBF3647D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C</a:t>
            </a:r>
          </a:p>
          <a:p>
            <a:pPr algn="ctr"/>
            <a:r>
              <a:rPr lang="de-DE" sz="4000" dirty="0"/>
              <a:t>58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7EE418F-6302-447D-92F9-E52C0C16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579" y="1707444"/>
            <a:ext cx="738842" cy="7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C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278748-574F-4F4E-9CB2-CB60C86FE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44" y="178668"/>
            <a:ext cx="1003744" cy="100374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3ADB9F-9A75-44DA-90C4-CB32043CF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89" y="178668"/>
            <a:ext cx="1003744" cy="10037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A2F5121-DA47-4D6F-A377-FBF9664DA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89" y="8717593"/>
            <a:ext cx="1003745" cy="10037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90E6FF-036D-433E-89A9-7B91E0E1B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86256" y="8717592"/>
            <a:ext cx="1003746" cy="10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C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66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D69213-2129-4A81-9058-F916372E9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5" y="110468"/>
            <a:ext cx="1003741" cy="10037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8B0439-81C7-4C4B-BF64-19558322E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65380" y="110467"/>
            <a:ext cx="1003741" cy="100374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5521E2-11DD-4C08-B290-0ED8CA025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465379" y="8693936"/>
            <a:ext cx="1003741" cy="100374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DDF9C4A-FBEB-441D-8EEC-DDA2F27B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7207" y="8717594"/>
            <a:ext cx="1003740" cy="10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A4-Papier (210 x 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16</cp:revision>
  <cp:lastPrinted>2020-07-28T14:26:55Z</cp:lastPrinted>
  <dcterms:created xsi:type="dcterms:W3CDTF">2019-11-14T09:19:55Z</dcterms:created>
  <dcterms:modified xsi:type="dcterms:W3CDTF">2020-07-28T14:46:14Z</dcterms:modified>
</cp:coreProperties>
</file>