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B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47091"/>
              </p:ext>
            </p:extLst>
          </p:nvPr>
        </p:nvGraphicFramePr>
        <p:xfrm>
          <a:off x="243052" y="433634"/>
          <a:ext cx="11705895" cy="4981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178350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803274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495695" y="2102676"/>
            <a:ext cx="2899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ruft laut in die Klasse:</a:t>
            </a:r>
          </a:p>
          <a:p>
            <a:r>
              <a:rPr lang="de-DE" sz="4800" dirty="0"/>
              <a:t>„Ich muss mal!“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9B4091-A8A2-41FC-A09D-EF1B7D74B7FF}"/>
              </a:ext>
            </a:extLst>
          </p:cNvPr>
          <p:cNvSpPr txBox="1"/>
          <p:nvPr/>
        </p:nvSpPr>
        <p:spPr>
          <a:xfrm>
            <a:off x="522275" y="2010343"/>
            <a:ext cx="3509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klickert nervös mit dem Kugel-schreiben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34A08B-2D56-4954-8836-693DA591277F}"/>
              </a:ext>
            </a:extLst>
          </p:cNvPr>
          <p:cNvSpPr txBox="1"/>
          <p:nvPr/>
        </p:nvSpPr>
        <p:spPr>
          <a:xfrm>
            <a:off x="4585772" y="2472008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kritzelt auf Arbeitsblatt herum 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1974"/>
              </p:ext>
            </p:extLst>
          </p:nvPr>
        </p:nvGraphicFramePr>
        <p:xfrm>
          <a:off x="243052" y="1067122"/>
          <a:ext cx="11705895" cy="4816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302557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514090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CB736A4-6414-4736-AFC4-E07DEBBD3690}"/>
              </a:ext>
            </a:extLst>
          </p:cNvPr>
          <p:cNvSpPr txBox="1"/>
          <p:nvPr/>
        </p:nvSpPr>
        <p:spPr>
          <a:xfrm>
            <a:off x="584275" y="2713112"/>
            <a:ext cx="33729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meldet sich schnipsend und stellt eine Frage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465D58B-45E0-45CF-8787-8DF327D05889}"/>
              </a:ext>
            </a:extLst>
          </p:cNvPr>
          <p:cNvSpPr txBox="1"/>
          <p:nvPr/>
        </p:nvSpPr>
        <p:spPr>
          <a:xfrm>
            <a:off x="4486845" y="2574284"/>
            <a:ext cx="355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DB88F92-76F4-455B-895C-6290CE73A201}"/>
              </a:ext>
            </a:extLst>
          </p:cNvPr>
          <p:cNvSpPr txBox="1"/>
          <p:nvPr/>
        </p:nvSpPr>
        <p:spPr>
          <a:xfrm>
            <a:off x="8329055" y="2851283"/>
            <a:ext cx="3478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holt Handy heraus und schaut drauf</a:t>
            </a:r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8811"/>
              </p:ext>
            </p:extLst>
          </p:nvPr>
        </p:nvGraphicFramePr>
        <p:xfrm>
          <a:off x="243052" y="1067122"/>
          <a:ext cx="11705895" cy="4494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15491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279200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D9CA8BF7-66D4-4E8C-AF2D-40B2E1A475F0}"/>
              </a:ext>
            </a:extLst>
          </p:cNvPr>
          <p:cNvSpPr txBox="1"/>
          <p:nvPr/>
        </p:nvSpPr>
        <p:spPr>
          <a:xfrm>
            <a:off x="4418108" y="2554896"/>
            <a:ext cx="3355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schwatzt mit Nachbar*in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	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2306D9-BF6E-4795-9087-E9C7D3D29316}"/>
              </a:ext>
            </a:extLst>
          </p:cNvPr>
          <p:cNvSpPr txBox="1"/>
          <p:nvPr/>
        </p:nvSpPr>
        <p:spPr>
          <a:xfrm>
            <a:off x="8312795" y="2502816"/>
            <a:ext cx="3478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steht in der Klasse auf und geht herum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FC155C6-B20C-4E2E-A18F-A5DECC422AC9}"/>
              </a:ext>
            </a:extLst>
          </p:cNvPr>
          <p:cNvSpPr txBox="1"/>
          <p:nvPr/>
        </p:nvSpPr>
        <p:spPr>
          <a:xfrm>
            <a:off x="652690" y="2554896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legt Kopf auf Bank und schläft</a:t>
            </a:r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B 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46</cp:revision>
  <dcterms:created xsi:type="dcterms:W3CDTF">2020-02-12T13:06:19Z</dcterms:created>
  <dcterms:modified xsi:type="dcterms:W3CDTF">2020-07-28T15:51:08Z</dcterms:modified>
</cp:coreProperties>
</file>