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306" r:id="rId3"/>
    <p:sldId id="276" r:id="rId4"/>
    <p:sldId id="277" r:id="rId5"/>
    <p:sldId id="273" r:id="rId6"/>
    <p:sldId id="307" r:id="rId7"/>
    <p:sldId id="308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Lehrperson 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Pilot A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785" y="1154202"/>
            <a:ext cx="8361229" cy="3188848"/>
          </a:xfrm>
        </p:spPr>
        <p:txBody>
          <a:bodyPr/>
          <a:lstStyle/>
          <a:p>
            <a:r>
              <a:rPr lang="de-DE" dirty="0"/>
              <a:t>Unterrichts-störungen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1067"/>
              </p:ext>
            </p:extLst>
          </p:nvPr>
        </p:nvGraphicFramePr>
        <p:xfrm>
          <a:off x="235670" y="1067122"/>
          <a:ext cx="11713278" cy="446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426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4426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4426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207844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325856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00:01 – 00:04	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522274" y="2372796"/>
            <a:ext cx="2899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ruft laut in die Klasse:</a:t>
            </a:r>
          </a:p>
          <a:p>
            <a:r>
              <a:rPr lang="de-DE" sz="4800" dirty="0"/>
              <a:t>„Ich muss mal!“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5F71787-AAF1-4BB6-89C1-C746FF55E705}"/>
              </a:ext>
            </a:extLst>
          </p:cNvPr>
          <p:cNvSpPr txBox="1"/>
          <p:nvPr/>
        </p:nvSpPr>
        <p:spPr>
          <a:xfrm>
            <a:off x="4343618" y="2372796"/>
            <a:ext cx="36911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klickert nervös mit dem Kugel-schreiben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3AD51C-2131-4223-88E5-121F71A6C002}"/>
              </a:ext>
            </a:extLst>
          </p:cNvPr>
          <p:cNvSpPr txBox="1"/>
          <p:nvPr/>
        </p:nvSpPr>
        <p:spPr>
          <a:xfrm>
            <a:off x="8313945" y="2454879"/>
            <a:ext cx="3355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kritzelt auf Arbeitsblatt herum 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12594"/>
              </p:ext>
            </p:extLst>
          </p:nvPr>
        </p:nvGraphicFramePr>
        <p:xfrm>
          <a:off x="209293" y="1067123"/>
          <a:ext cx="11739654" cy="4504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218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13218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13218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218040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3286078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ECB736A4-6414-4736-AFC4-E07DEBBD3690}"/>
              </a:ext>
            </a:extLst>
          </p:cNvPr>
          <p:cNvSpPr txBox="1"/>
          <p:nvPr/>
        </p:nvSpPr>
        <p:spPr>
          <a:xfrm>
            <a:off x="4393272" y="2505670"/>
            <a:ext cx="36911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meldet sich schnipsend und stellt Frage</a:t>
            </a: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487CB-6E74-4BF4-8FBC-39F5E714C021}"/>
              </a:ext>
            </a:extLst>
          </p:cNvPr>
          <p:cNvSpPr txBox="1"/>
          <p:nvPr/>
        </p:nvSpPr>
        <p:spPr>
          <a:xfrm>
            <a:off x="454350" y="2598003"/>
            <a:ext cx="3478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holt Handy heraus und schaut drauf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C04480B-89F9-46CE-80FA-CFD1AAECDBE3}"/>
              </a:ext>
            </a:extLst>
          </p:cNvPr>
          <p:cNvSpPr txBox="1"/>
          <p:nvPr/>
        </p:nvSpPr>
        <p:spPr>
          <a:xfrm>
            <a:off x="8310054" y="2598003"/>
            <a:ext cx="3559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trommelt mit Händen auf dem Tisch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36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3949"/>
              </p:ext>
            </p:extLst>
          </p:nvPr>
        </p:nvGraphicFramePr>
        <p:xfrm>
          <a:off x="254524" y="1067122"/>
          <a:ext cx="11694423" cy="4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41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898141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898141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231645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/>
                        <a:t>Person B</a:t>
                      </a:r>
                      <a:endParaRPr lang="de-DE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3322781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D9CA8BF7-66D4-4E8C-AF2D-40B2E1A475F0}"/>
              </a:ext>
            </a:extLst>
          </p:cNvPr>
          <p:cNvSpPr txBox="1"/>
          <p:nvPr/>
        </p:nvSpPr>
        <p:spPr>
          <a:xfrm>
            <a:off x="8251795" y="2705725"/>
            <a:ext cx="3355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schwatzt mit Nachbar*in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Minute 00:07 – 00:10</a:t>
            </a:r>
            <a:r>
              <a:rPr lang="de-DE" dirty="0"/>
              <a:t>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4DBE08-8792-420E-B217-90111EDE5794}"/>
              </a:ext>
            </a:extLst>
          </p:cNvPr>
          <p:cNvSpPr txBox="1"/>
          <p:nvPr/>
        </p:nvSpPr>
        <p:spPr>
          <a:xfrm>
            <a:off x="461716" y="2574560"/>
            <a:ext cx="34784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steht in der Klasse auf und geht herum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B8A82C1-4A63-4EEF-A921-D87459272439}"/>
              </a:ext>
            </a:extLst>
          </p:cNvPr>
          <p:cNvSpPr txBox="1"/>
          <p:nvPr/>
        </p:nvSpPr>
        <p:spPr>
          <a:xfrm>
            <a:off x="4588795" y="2607322"/>
            <a:ext cx="3355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legt Kopf auf Bank und schläft</a:t>
            </a:r>
          </a:p>
        </p:txBody>
      </p:sp>
    </p:spTree>
    <p:extLst>
      <p:ext uri="{BB962C8B-B14F-4D97-AF65-F5344CB8AC3E}">
        <p14:creationId xmlns:p14="http://schemas.microsoft.com/office/powerpoint/2010/main" val="283018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114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 C</vt:lpstr>
      <vt:lpstr>Klatschen</vt:lpstr>
      <vt:lpstr>Kalibrierung</vt:lpstr>
      <vt:lpstr>Unterrichts-störungen</vt:lpstr>
      <vt:lpstr>PowerPoint-Präsentation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48</cp:revision>
  <dcterms:created xsi:type="dcterms:W3CDTF">2020-02-12T13:06:19Z</dcterms:created>
  <dcterms:modified xsi:type="dcterms:W3CDTF">2020-07-28T15:52:33Z</dcterms:modified>
</cp:coreProperties>
</file>