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691813" cy="15119350"/>
  <p:notesSz cx="7104063" cy="10234613"/>
  <p:defaultTextStyle>
    <a:defPPr>
      <a:defRPr lang="en-US"/>
    </a:defPPr>
    <a:lvl1pPr marL="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0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80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205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607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009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41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81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21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schul_Hiwi" initials="E" lastIdx="0" clrIdx="0">
    <p:extLst>
      <p:ext uri="{19B8F6BF-5375-455C-9EA6-DF929625EA0E}">
        <p15:presenceInfo xmlns:p15="http://schemas.microsoft.com/office/powerpoint/2012/main" userId="S-1-5-21-2361800232-213331468-3115616407-24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DC5"/>
    <a:srgbClr val="D64242"/>
    <a:srgbClr val="88AEB8"/>
    <a:srgbClr val="FF5451"/>
    <a:srgbClr val="CF817F"/>
    <a:srgbClr val="C86D6B"/>
    <a:srgbClr val="87C8E0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061" autoAdjust="0"/>
  </p:normalViewPr>
  <p:slideViewPr>
    <p:cSldViewPr snapToGrid="0">
      <p:cViewPr>
        <p:scale>
          <a:sx n="25" d="100"/>
          <a:sy n="25" d="100"/>
        </p:scale>
        <p:origin x="2885" y="7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4F17A4D1-C972-4AFE-9081-EEF19070C400}"/>
    <pc:docChg chg="undo custSel modSld modMainMaster">
      <pc:chgData name="" userId="505858402c07da9d" providerId="LiveId" clId="{4F17A4D1-C972-4AFE-9081-EEF19070C400}" dt="2022-01-11T19:55:03.554" v="226" actId="1076"/>
      <pc:docMkLst>
        <pc:docMk/>
      </pc:docMkLst>
      <pc:sldChg chg="addSp delSp modSp">
        <pc:chgData name="" userId="505858402c07da9d" providerId="LiveId" clId="{4F17A4D1-C972-4AFE-9081-EEF19070C400}" dt="2022-01-11T19:55:03.554" v="226" actId="1076"/>
        <pc:sldMkLst>
          <pc:docMk/>
          <pc:sldMk cId="226598215" sldId="261"/>
        </pc:sldMkLst>
        <pc:spChg chg="add mod">
          <ac:chgData name="" userId="505858402c07da9d" providerId="LiveId" clId="{4F17A4D1-C972-4AFE-9081-EEF19070C400}" dt="2022-01-11T19:55:03.554" v="226" actId="1076"/>
          <ac:spMkLst>
            <pc:docMk/>
            <pc:sldMk cId="226598215" sldId="261"/>
            <ac:spMk id="3" creationId="{31C6EF15-1C3D-4BAB-A554-3E4D62180E46}"/>
          </ac:spMkLst>
        </pc:spChg>
        <pc:spChg chg="mod">
          <ac:chgData name="" userId="505858402c07da9d" providerId="LiveId" clId="{4F17A4D1-C972-4AFE-9081-EEF19070C400}" dt="2022-01-11T19:47:45.989" v="2" actId="2711"/>
          <ac:spMkLst>
            <pc:docMk/>
            <pc:sldMk cId="226598215" sldId="261"/>
            <ac:spMk id="18" creationId="{7C6BBA8F-C99A-452C-83E3-7A79D8EE45F8}"/>
          </ac:spMkLst>
        </pc:spChg>
        <pc:spChg chg="mod">
          <ac:chgData name="" userId="505858402c07da9d" providerId="LiveId" clId="{4F17A4D1-C972-4AFE-9081-EEF19070C400}" dt="2022-01-11T19:47:58.891" v="4" actId="20578"/>
          <ac:spMkLst>
            <pc:docMk/>
            <pc:sldMk cId="226598215" sldId="261"/>
            <ac:spMk id="51" creationId="{3BF0570F-E94C-493C-AD2F-F6801332E4CC}"/>
          </ac:spMkLst>
        </pc:spChg>
        <pc:spChg chg="del mod">
          <ac:chgData name="" userId="505858402c07da9d" providerId="LiveId" clId="{4F17A4D1-C972-4AFE-9081-EEF19070C400}" dt="2022-01-11T19:54:16.305" v="183" actId="478"/>
          <ac:spMkLst>
            <pc:docMk/>
            <pc:sldMk cId="226598215" sldId="261"/>
            <ac:spMk id="105" creationId="{5A17AC99-9B73-499C-AD7A-E657A22D0796}"/>
          </ac:spMkLst>
        </pc:spChg>
        <pc:grpChg chg="mod">
          <ac:chgData name="" userId="505858402c07da9d" providerId="LiveId" clId="{4F17A4D1-C972-4AFE-9081-EEF19070C400}" dt="2022-01-11T19:47:58.891" v="4" actId="20578"/>
          <ac:grpSpMkLst>
            <pc:docMk/>
            <pc:sldMk cId="226598215" sldId="261"/>
            <ac:grpSpMk id="104" creationId="{1625A990-2F40-4DFD-932B-58E06204BE37}"/>
          </ac:grpSpMkLst>
        </pc:grpChg>
        <pc:picChg chg="mod">
          <ac:chgData name="" userId="505858402c07da9d" providerId="LiveId" clId="{4F17A4D1-C972-4AFE-9081-EEF19070C400}" dt="2022-01-11T19:55:01.022" v="225" actId="1076"/>
          <ac:picMkLst>
            <pc:docMk/>
            <pc:sldMk cId="226598215" sldId="261"/>
            <ac:picMk id="60" creationId="{561C2D10-D1A9-4A02-A69A-4AE8CE28A630}"/>
          </ac:picMkLst>
        </pc:picChg>
        <pc:picChg chg="mod">
          <ac:chgData name="" userId="505858402c07da9d" providerId="LiveId" clId="{4F17A4D1-C972-4AFE-9081-EEF19070C400}" dt="2022-01-11T19:54:56.733" v="224" actId="1076"/>
          <ac:picMkLst>
            <pc:docMk/>
            <pc:sldMk cId="226598215" sldId="261"/>
            <ac:picMk id="62" creationId="{946449AD-7144-416D-9698-141888AB8A4F}"/>
          </ac:picMkLst>
        </pc:picChg>
      </pc:sldChg>
      <pc:sldMasterChg chg="modSldLayout">
        <pc:chgData name="" userId="505858402c07da9d" providerId="LiveId" clId="{4F17A4D1-C972-4AFE-9081-EEF19070C400}" dt="2022-01-11T19:51:21.191" v="11" actId="167"/>
        <pc:sldMasterMkLst>
          <pc:docMk/>
          <pc:sldMasterMk cId="934604204" sldId="2147483660"/>
        </pc:sldMasterMkLst>
        <pc:sldLayoutChg chg="modSp">
          <pc:chgData name="" userId="505858402c07da9d" providerId="LiveId" clId="{4F17A4D1-C972-4AFE-9081-EEF19070C400}" dt="2022-01-11T19:51:21.191" v="11" actId="167"/>
          <pc:sldLayoutMkLst>
            <pc:docMk/>
            <pc:sldMasterMk cId="934604204" sldId="2147483660"/>
            <pc:sldLayoutMk cId="3996351328" sldId="2147483661"/>
          </pc:sldLayoutMkLst>
          <pc:picChg chg="mod ord">
            <ac:chgData name="" userId="505858402c07da9d" providerId="LiveId" clId="{4F17A4D1-C972-4AFE-9081-EEF19070C400}" dt="2022-01-11T19:51:21.191" v="11" actId="167"/>
            <ac:picMkLst>
              <pc:docMk/>
              <pc:sldMasterMk cId="934604204" sldId="2147483660"/>
              <pc:sldLayoutMk cId="3996351328" sldId="2147483661"/>
              <ac:picMk id="10" creationId="{9E465BD7-2AF0-4F36-B79E-0BB36B313455}"/>
            </ac:picMkLst>
          </pc:picChg>
          <pc:picChg chg="ord">
            <ac:chgData name="" userId="505858402c07da9d" providerId="LiveId" clId="{4F17A4D1-C972-4AFE-9081-EEF19070C400}" dt="2022-01-11T19:51:11.730" v="6" actId="167"/>
            <ac:picMkLst>
              <pc:docMk/>
              <pc:sldMasterMk cId="934604204" sldId="2147483660"/>
              <pc:sldLayoutMk cId="3996351328" sldId="2147483661"/>
              <ac:picMk id="12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EFFFA0-948F-4269-A576-5E2B25EB2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2D9881-23B2-4C66-A8A8-CF1CF8C1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037448-365F-4BC4-9AAC-969B1DF37587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01F98-5687-4589-A804-1D3D24265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0629A-6F15-49A8-A847-F11B824BA2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925309-1AF5-4516-BCD4-1B8E36E8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0DDCA-42E4-48B0-9B7B-FE02D25AD1C8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19D95-6ABF-4153-961C-7B07BC121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9D95-6ABF-4153-961C-7B07BC121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32865"/>
            <a:ext cx="10691813" cy="9681194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0"/>
            <a:ext cx="10736224" cy="745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10955817"/>
            <a:ext cx="6350794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4884" y="9432843"/>
            <a:ext cx="2813510" cy="152297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3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3877539"/>
            <a:ext cx="6382127" cy="8135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5123" y="12497751"/>
            <a:ext cx="2583404" cy="216415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121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290"/>
            <a:ext cx="10691812" cy="1169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9137" y="3423291"/>
            <a:ext cx="7289258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137" y="6843483"/>
            <a:ext cx="7289258" cy="258935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4"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0632" y="10598866"/>
            <a:ext cx="2054225" cy="165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2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5163" y="13022708"/>
            <a:ext cx="3301716" cy="16585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E465BD7-2AF0-4F36-B79E-0BB36B313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b="5818"/>
          <a:stretch/>
        </p:blipFill>
        <p:spPr>
          <a:xfrm>
            <a:off x="4621930" y="13553954"/>
            <a:ext cx="3394273" cy="15653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3423290"/>
            <a:ext cx="10691812" cy="11696060"/>
          </a:xfrm>
          <a:prstGeom prst="rect">
            <a:avLst/>
          </a:prstGeom>
        </p:spPr>
      </p:pic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0" y="2071524"/>
            <a:ext cx="7463692" cy="54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Professur für Empirische Schul- und Unterrichtsforschung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5416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067932" rtl="0" eaLnBrk="1" latinLnBrk="0" hangingPunct="1">
        <a:lnSpc>
          <a:spcPct val="90000"/>
        </a:lnSpc>
        <a:spcBef>
          <a:spcPct val="0"/>
        </a:spcBef>
        <a:buNone/>
        <a:defRPr sz="5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983" indent="-266983" algn="l" defTabSz="1067932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0" kern="1200">
          <a:solidFill>
            <a:schemeClr val="tx1"/>
          </a:solidFill>
          <a:latin typeface="+mn-lt"/>
          <a:ea typeface="+mn-ea"/>
          <a:cs typeface="+mn-cs"/>
        </a:defRPr>
      </a:lvl1pPr>
      <a:lvl2pPr marL="80094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491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888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402847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936813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47077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400474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53871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3396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6793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89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135864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66983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20379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373776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27172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orient="horz" pos="9236" userDrawn="1">
          <p15:clr>
            <a:srgbClr val="F26B43"/>
          </p15:clr>
        </p15:guide>
        <p15:guide id="4" pos="6304" userDrawn="1">
          <p15:clr>
            <a:srgbClr val="F26B43"/>
          </p15:clr>
        </p15:guide>
        <p15:guide id="5" pos="1712" userDrawn="1">
          <p15:clr>
            <a:srgbClr val="F26B43"/>
          </p15:clr>
        </p15:guide>
        <p15:guide id="6" orient="horz" pos="12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93199" y="2487634"/>
            <a:ext cx="8384619" cy="21040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z="5400" dirty="0" err="1"/>
              <a:t>ProVisioNET</a:t>
            </a:r>
            <a:br>
              <a:rPr lang="de-DE" sz="6000" dirty="0"/>
            </a:br>
            <a:r>
              <a:rPr lang="de-DE" sz="1600" b="1" cap="small" dirty="0"/>
              <a:t>Pro</a:t>
            </a:r>
            <a:r>
              <a:rPr lang="de-DE" sz="1600" b="0" cap="small" dirty="0"/>
              <a:t>fessional</a:t>
            </a:r>
            <a:r>
              <a:rPr lang="de-DE" sz="1600" cap="small" dirty="0"/>
              <a:t> </a:t>
            </a:r>
            <a:r>
              <a:rPr lang="de-DE" sz="1600" b="1" cap="small" dirty="0"/>
              <a:t>Visi</a:t>
            </a:r>
            <a:r>
              <a:rPr lang="de-DE" sz="1600" cap="small" dirty="0"/>
              <a:t>o</a:t>
            </a:r>
            <a:r>
              <a:rPr lang="de-DE" sz="1600" b="0" cap="small" dirty="0"/>
              <a:t>n</a:t>
            </a:r>
            <a:r>
              <a:rPr lang="de-DE" sz="1600" cap="small" dirty="0"/>
              <a:t> </a:t>
            </a:r>
            <a:r>
              <a:rPr lang="de-DE" sz="1600" b="0" cap="small" dirty="0"/>
              <a:t>Of</a:t>
            </a:r>
            <a:r>
              <a:rPr lang="de-DE" sz="1600" cap="small" dirty="0"/>
              <a:t> </a:t>
            </a:r>
            <a:r>
              <a:rPr lang="de-DE" sz="1600" b="1" cap="small" dirty="0" err="1"/>
              <a:t>N</a:t>
            </a:r>
            <a:r>
              <a:rPr lang="de-DE" sz="1600" b="0" cap="small" dirty="0" err="1"/>
              <a:t>ovice</a:t>
            </a:r>
            <a:r>
              <a:rPr lang="de-DE" sz="1600" cap="small" dirty="0"/>
              <a:t> </a:t>
            </a:r>
            <a:r>
              <a:rPr lang="de-DE" sz="1600" b="0" cap="small" dirty="0"/>
              <a:t>And </a:t>
            </a:r>
            <a:r>
              <a:rPr lang="de-DE" sz="1600" b="1" cap="small" dirty="0"/>
              <a:t>E</a:t>
            </a:r>
            <a:r>
              <a:rPr lang="de-DE" sz="1600" b="0" cap="small" dirty="0"/>
              <a:t>xpert</a:t>
            </a:r>
            <a:r>
              <a:rPr lang="de-DE" sz="1600" cap="small" dirty="0"/>
              <a:t> </a:t>
            </a:r>
            <a:r>
              <a:rPr lang="de-DE" sz="1600" b="1" cap="small" dirty="0"/>
              <a:t>T</a:t>
            </a:r>
            <a:r>
              <a:rPr lang="de-DE" sz="1600" b="0" cap="small" dirty="0"/>
              <a:t>eachers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2717800" y="1901200"/>
            <a:ext cx="5716516" cy="426016"/>
          </a:xfrm>
        </p:spPr>
        <p:txBody>
          <a:bodyPr/>
          <a:lstStyle/>
          <a:p>
            <a:r>
              <a:rPr lang="de-DE" sz="1800" dirty="0">
                <a:latin typeface="+mj-lt"/>
              </a:rPr>
              <a:t>Empirische Schul- &amp; Unterrichtsforschung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5FEEA6-F932-43ED-93F1-1CDE1330E6BD}"/>
              </a:ext>
            </a:extLst>
          </p:cNvPr>
          <p:cNvCxnSpPr>
            <a:cxnSpLocks/>
          </p:cNvCxnSpPr>
          <p:nvPr/>
        </p:nvCxnSpPr>
        <p:spPr>
          <a:xfrm>
            <a:off x="0" y="3019525"/>
            <a:ext cx="5345906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6EFED22-7EFE-45A2-8524-C49BDAAF7E28}"/>
              </a:ext>
            </a:extLst>
          </p:cNvPr>
          <p:cNvCxnSpPr>
            <a:cxnSpLocks/>
          </p:cNvCxnSpPr>
          <p:nvPr/>
        </p:nvCxnSpPr>
        <p:spPr>
          <a:xfrm>
            <a:off x="9277818" y="3019525"/>
            <a:ext cx="1413995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625A990-2F40-4DFD-932B-58E06204BE37}"/>
              </a:ext>
            </a:extLst>
          </p:cNvPr>
          <p:cNvGrpSpPr/>
          <p:nvPr/>
        </p:nvGrpSpPr>
        <p:grpSpPr>
          <a:xfrm>
            <a:off x="477078" y="5752846"/>
            <a:ext cx="9919252" cy="5090164"/>
            <a:chOff x="1788912" y="6014119"/>
            <a:chExt cx="8520038" cy="4216688"/>
          </a:xfrm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50ABB2E-C5BC-4EC4-AF5B-3FDE961F8650}"/>
                </a:ext>
              </a:extLst>
            </p:cNvPr>
            <p:cNvSpPr/>
            <p:nvPr/>
          </p:nvSpPr>
          <p:spPr>
            <a:xfrm>
              <a:off x="3616127" y="9025864"/>
              <a:ext cx="6692821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A4E802B-025C-4FC8-B3EE-71BE227EFAD1}"/>
                </a:ext>
              </a:extLst>
            </p:cNvPr>
            <p:cNvSpPr/>
            <p:nvPr/>
          </p:nvSpPr>
          <p:spPr>
            <a:xfrm>
              <a:off x="2391561" y="6014119"/>
              <a:ext cx="7917389" cy="1204944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</p:txBody>
        </p:sp>
        <p:sp>
          <p:nvSpPr>
            <p:cNvPr id="42" name="Ellipse 41" descr="Auge mit einfarbiger Füllung">
              <a:extLst>
                <a:ext uri="{FF2B5EF4-FFF2-40B4-BE49-F238E27FC236}">
                  <a16:creationId xmlns:a16="http://schemas.microsoft.com/office/drawing/2014/main" id="{752BB1E6-62DC-4023-A662-9454D00011C9}"/>
                </a:ext>
              </a:extLst>
            </p:cNvPr>
            <p:cNvSpPr/>
            <p:nvPr/>
          </p:nvSpPr>
          <p:spPr>
            <a:xfrm>
              <a:off x="1788912" y="6014120"/>
              <a:ext cx="1205298" cy="120494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00FE821-3B37-4F59-927F-5D507F4DA5C8}"/>
                </a:ext>
              </a:extLst>
            </p:cNvPr>
            <p:cNvSpPr/>
            <p:nvPr/>
          </p:nvSpPr>
          <p:spPr>
            <a:xfrm>
              <a:off x="2994210" y="7498110"/>
              <a:ext cx="7314740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4" name="Ellipse 43" descr="Brille mit einfarbiger Füllung">
              <a:extLst>
                <a:ext uri="{FF2B5EF4-FFF2-40B4-BE49-F238E27FC236}">
                  <a16:creationId xmlns:a16="http://schemas.microsoft.com/office/drawing/2014/main" id="{9DACE2A6-D007-4D40-9504-D67CA32AE27C}"/>
                </a:ext>
              </a:extLst>
            </p:cNvPr>
            <p:cNvSpPr/>
            <p:nvPr/>
          </p:nvSpPr>
          <p:spPr>
            <a:xfrm>
              <a:off x="2391561" y="7498111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Ellipse 45" descr="Gedanken mit einfarbiger Füllung">
              <a:extLst>
                <a:ext uri="{FF2B5EF4-FFF2-40B4-BE49-F238E27FC236}">
                  <a16:creationId xmlns:a16="http://schemas.microsoft.com/office/drawing/2014/main" id="{EEFD6181-5103-45DF-A2F0-69C2CF4A7B1C}"/>
                </a:ext>
              </a:extLst>
            </p:cNvPr>
            <p:cNvSpPr/>
            <p:nvPr/>
          </p:nvSpPr>
          <p:spPr>
            <a:xfrm>
              <a:off x="3013478" y="9025864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4361A0-E5D6-4B0C-9BA5-3CA2BC237867}"/>
                </a:ext>
              </a:extLst>
            </p:cNvPr>
            <p:cNvSpPr txBox="1"/>
            <p:nvPr/>
          </p:nvSpPr>
          <p:spPr>
            <a:xfrm>
              <a:off x="3717067" y="7637646"/>
              <a:ext cx="6584090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passiert?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von dir vorbereitete Unterrichtslektion (15 min) wird durch DEINE eigenen Augen beobachtet &amp; reflektiert.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195A21-97D8-408A-A55B-932B6E711E0F}"/>
                </a:ext>
              </a:extLst>
            </p:cNvPr>
            <p:cNvSpPr txBox="1"/>
            <p:nvPr/>
          </p:nvSpPr>
          <p:spPr>
            <a:xfrm>
              <a:off x="4381512" y="9085234"/>
              <a:ext cx="5673176" cy="110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Wie geht das?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Dein Blickverhalten wird während der Lektion mit einer Eye-Tracking-Brille aufgezeichnet. Anschließend schauen wir uns dein Video gemeinsam an.</a:t>
              </a:r>
              <a:endParaRPr lang="de-DE" sz="9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EA6633C-4D54-42CB-8AFE-40A078A3D97C}"/>
                </a:ext>
              </a:extLst>
            </p:cNvPr>
            <p:cNvSpPr/>
            <p:nvPr/>
          </p:nvSpPr>
          <p:spPr>
            <a:xfrm>
              <a:off x="2635950" y="7861189"/>
              <a:ext cx="754485" cy="452889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1B6AF16-A5EB-49A1-BECD-EEEC560B9B18}"/>
                </a:ext>
              </a:extLst>
            </p:cNvPr>
            <p:cNvSpPr/>
            <p:nvPr/>
          </p:nvSpPr>
          <p:spPr>
            <a:xfrm>
              <a:off x="2925657" y="7992774"/>
              <a:ext cx="188760" cy="188704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Grafik 22" descr="Brille mit einfarbiger Füllung">
              <a:extLst>
                <a:ext uri="{FF2B5EF4-FFF2-40B4-BE49-F238E27FC236}">
                  <a16:creationId xmlns:a16="http://schemas.microsoft.com/office/drawing/2014/main" id="{5C4F2C44-DB9B-4B7F-AF49-CADE42DB456C}"/>
                </a:ext>
              </a:extLst>
            </p:cNvPr>
            <p:cNvSpPr/>
            <p:nvPr/>
          </p:nvSpPr>
          <p:spPr>
            <a:xfrm>
              <a:off x="3189303" y="9472654"/>
              <a:ext cx="830542" cy="311361"/>
            </a:xfrm>
            <a:custGeom>
              <a:avLst/>
              <a:gdLst>
                <a:gd name="connsiteX0" fmla="*/ 832485 w 838200"/>
                <a:gd name="connsiteY0" fmla="*/ 36195 h 314325"/>
                <a:gd name="connsiteX1" fmla="*/ 647700 w 838200"/>
                <a:gd name="connsiteY1" fmla="*/ 0 h 314325"/>
                <a:gd name="connsiteX2" fmla="*/ 419100 w 838200"/>
                <a:gd name="connsiteY2" fmla="*/ 37148 h 314325"/>
                <a:gd name="connsiteX3" fmla="*/ 190500 w 838200"/>
                <a:gd name="connsiteY3" fmla="*/ 0 h 314325"/>
                <a:gd name="connsiteX4" fmla="*/ 5715 w 838200"/>
                <a:gd name="connsiteY4" fmla="*/ 36195 h 314325"/>
                <a:gd name="connsiteX5" fmla="*/ 0 w 838200"/>
                <a:gd name="connsiteY5" fmla="*/ 43815 h 314325"/>
                <a:gd name="connsiteX6" fmla="*/ 0 w 838200"/>
                <a:gd name="connsiteY6" fmla="*/ 82868 h 314325"/>
                <a:gd name="connsiteX7" fmla="*/ 7620 w 838200"/>
                <a:gd name="connsiteY7" fmla="*/ 100965 h 314325"/>
                <a:gd name="connsiteX8" fmla="*/ 19050 w 838200"/>
                <a:gd name="connsiteY8" fmla="*/ 110490 h 314325"/>
                <a:gd name="connsiteX9" fmla="*/ 41910 w 838200"/>
                <a:gd name="connsiteY9" fmla="*/ 233363 h 314325"/>
                <a:gd name="connsiteX10" fmla="*/ 200025 w 838200"/>
                <a:gd name="connsiteY10" fmla="*/ 314325 h 314325"/>
                <a:gd name="connsiteX11" fmla="*/ 399098 w 838200"/>
                <a:gd name="connsiteY11" fmla="*/ 139065 h 314325"/>
                <a:gd name="connsiteX12" fmla="*/ 419100 w 838200"/>
                <a:gd name="connsiteY12" fmla="*/ 123825 h 314325"/>
                <a:gd name="connsiteX13" fmla="*/ 439103 w 838200"/>
                <a:gd name="connsiteY13" fmla="*/ 139065 h 314325"/>
                <a:gd name="connsiteX14" fmla="*/ 638175 w 838200"/>
                <a:gd name="connsiteY14" fmla="*/ 314325 h 314325"/>
                <a:gd name="connsiteX15" fmla="*/ 796290 w 838200"/>
                <a:gd name="connsiteY15" fmla="*/ 233363 h 314325"/>
                <a:gd name="connsiteX16" fmla="*/ 819150 w 838200"/>
                <a:gd name="connsiteY16" fmla="*/ 110490 h 314325"/>
                <a:gd name="connsiteX17" fmla="*/ 830580 w 838200"/>
                <a:gd name="connsiteY17" fmla="*/ 101918 h 314325"/>
                <a:gd name="connsiteX18" fmla="*/ 838200 w 838200"/>
                <a:gd name="connsiteY18" fmla="*/ 83820 h 314325"/>
                <a:gd name="connsiteX19" fmla="*/ 838200 w 838200"/>
                <a:gd name="connsiteY19" fmla="*/ 44768 h 314325"/>
                <a:gd name="connsiteX20" fmla="*/ 832485 w 838200"/>
                <a:gd name="connsiteY20" fmla="*/ 36195 h 314325"/>
                <a:gd name="connsiteX21" fmla="*/ 341948 w 838200"/>
                <a:gd name="connsiteY21" fmla="*/ 131445 h 314325"/>
                <a:gd name="connsiteX22" fmla="*/ 200025 w 838200"/>
                <a:gd name="connsiteY22" fmla="*/ 266700 h 314325"/>
                <a:gd name="connsiteX23" fmla="*/ 88583 w 838200"/>
                <a:gd name="connsiteY23" fmla="*/ 215265 h 314325"/>
                <a:gd name="connsiteX24" fmla="*/ 76200 w 838200"/>
                <a:gd name="connsiteY24" fmla="*/ 100013 h 314325"/>
                <a:gd name="connsiteX25" fmla="*/ 98108 w 838200"/>
                <a:gd name="connsiteY25" fmla="*/ 71438 h 314325"/>
                <a:gd name="connsiteX26" fmla="*/ 190500 w 838200"/>
                <a:gd name="connsiteY26" fmla="*/ 57150 h 314325"/>
                <a:gd name="connsiteX27" fmla="*/ 303848 w 838200"/>
                <a:gd name="connsiteY27" fmla="*/ 72390 h 314325"/>
                <a:gd name="connsiteX28" fmla="*/ 341948 w 838200"/>
                <a:gd name="connsiteY28" fmla="*/ 131445 h 314325"/>
                <a:gd name="connsiteX29" fmla="*/ 749618 w 838200"/>
                <a:gd name="connsiteY29" fmla="*/ 215265 h 314325"/>
                <a:gd name="connsiteX30" fmla="*/ 638175 w 838200"/>
                <a:gd name="connsiteY30" fmla="*/ 266700 h 314325"/>
                <a:gd name="connsiteX31" fmla="*/ 496253 w 838200"/>
                <a:gd name="connsiteY31" fmla="*/ 131445 h 314325"/>
                <a:gd name="connsiteX32" fmla="*/ 533400 w 838200"/>
                <a:gd name="connsiteY32" fmla="*/ 72390 h 314325"/>
                <a:gd name="connsiteX33" fmla="*/ 646748 w 838200"/>
                <a:gd name="connsiteY33" fmla="*/ 57150 h 314325"/>
                <a:gd name="connsiteX34" fmla="*/ 739140 w 838200"/>
                <a:gd name="connsiteY34" fmla="*/ 71438 h 314325"/>
                <a:gd name="connsiteX35" fmla="*/ 761048 w 838200"/>
                <a:gd name="connsiteY35" fmla="*/ 100013 h 314325"/>
                <a:gd name="connsiteX36" fmla="*/ 749618 w 838200"/>
                <a:gd name="connsiteY36" fmla="*/ 21526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38200" h="314325">
                  <a:moveTo>
                    <a:pt x="832485" y="36195"/>
                  </a:moveTo>
                  <a:cubicBezTo>
                    <a:pt x="811530" y="28575"/>
                    <a:pt x="720090" y="0"/>
                    <a:pt x="647700" y="0"/>
                  </a:cubicBezTo>
                  <a:cubicBezTo>
                    <a:pt x="587693" y="0"/>
                    <a:pt x="450533" y="30480"/>
                    <a:pt x="419100" y="37148"/>
                  </a:cubicBezTo>
                  <a:cubicBezTo>
                    <a:pt x="387668" y="30480"/>
                    <a:pt x="250508" y="0"/>
                    <a:pt x="190500" y="0"/>
                  </a:cubicBezTo>
                  <a:cubicBezTo>
                    <a:pt x="119063" y="0"/>
                    <a:pt x="27623" y="28575"/>
                    <a:pt x="5715" y="36195"/>
                  </a:cubicBezTo>
                  <a:cubicBezTo>
                    <a:pt x="2858" y="37148"/>
                    <a:pt x="0" y="40005"/>
                    <a:pt x="0" y="43815"/>
                  </a:cubicBezTo>
                  <a:lnTo>
                    <a:pt x="0" y="82868"/>
                  </a:lnTo>
                  <a:cubicBezTo>
                    <a:pt x="0" y="89535"/>
                    <a:pt x="1905" y="97155"/>
                    <a:pt x="7620" y="100965"/>
                  </a:cubicBezTo>
                  <a:lnTo>
                    <a:pt x="19050" y="110490"/>
                  </a:lnTo>
                  <a:cubicBezTo>
                    <a:pt x="20003" y="148590"/>
                    <a:pt x="24765" y="205740"/>
                    <a:pt x="41910" y="233363"/>
                  </a:cubicBezTo>
                  <a:cubicBezTo>
                    <a:pt x="63818" y="271463"/>
                    <a:pt x="131445" y="314325"/>
                    <a:pt x="200025" y="314325"/>
                  </a:cubicBezTo>
                  <a:cubicBezTo>
                    <a:pt x="320993" y="314325"/>
                    <a:pt x="378143" y="222885"/>
                    <a:pt x="399098" y="139065"/>
                  </a:cubicBezTo>
                  <a:cubicBezTo>
                    <a:pt x="401003" y="130493"/>
                    <a:pt x="409575" y="123825"/>
                    <a:pt x="419100" y="123825"/>
                  </a:cubicBezTo>
                  <a:cubicBezTo>
                    <a:pt x="428625" y="123825"/>
                    <a:pt x="436245" y="130493"/>
                    <a:pt x="439103" y="139065"/>
                  </a:cubicBezTo>
                  <a:cubicBezTo>
                    <a:pt x="461010" y="222885"/>
                    <a:pt x="518160" y="314325"/>
                    <a:pt x="638175" y="314325"/>
                  </a:cubicBezTo>
                  <a:cubicBezTo>
                    <a:pt x="706755" y="314325"/>
                    <a:pt x="774383" y="271463"/>
                    <a:pt x="796290" y="233363"/>
                  </a:cubicBezTo>
                  <a:cubicBezTo>
                    <a:pt x="812483" y="204788"/>
                    <a:pt x="817245" y="148590"/>
                    <a:pt x="819150" y="110490"/>
                  </a:cubicBezTo>
                  <a:lnTo>
                    <a:pt x="830580" y="101918"/>
                  </a:lnTo>
                  <a:cubicBezTo>
                    <a:pt x="836295" y="98107"/>
                    <a:pt x="838200" y="89535"/>
                    <a:pt x="838200" y="83820"/>
                  </a:cubicBezTo>
                  <a:lnTo>
                    <a:pt x="838200" y="44768"/>
                  </a:lnTo>
                  <a:cubicBezTo>
                    <a:pt x="837248" y="40005"/>
                    <a:pt x="835343" y="37148"/>
                    <a:pt x="832485" y="36195"/>
                  </a:cubicBezTo>
                  <a:close/>
                  <a:moveTo>
                    <a:pt x="341948" y="131445"/>
                  </a:moveTo>
                  <a:cubicBezTo>
                    <a:pt x="325755" y="188595"/>
                    <a:pt x="301943" y="266700"/>
                    <a:pt x="200025" y="266700"/>
                  </a:cubicBezTo>
                  <a:cubicBezTo>
                    <a:pt x="156210" y="266700"/>
                    <a:pt x="108585" y="245745"/>
                    <a:pt x="88583" y="215265"/>
                  </a:cubicBezTo>
                  <a:cubicBezTo>
                    <a:pt x="75248" y="194310"/>
                    <a:pt x="76200" y="143827"/>
                    <a:pt x="76200" y="100013"/>
                  </a:cubicBezTo>
                  <a:cubicBezTo>
                    <a:pt x="76200" y="86677"/>
                    <a:pt x="84773" y="75248"/>
                    <a:pt x="98108" y="71438"/>
                  </a:cubicBezTo>
                  <a:cubicBezTo>
                    <a:pt x="126682" y="63818"/>
                    <a:pt x="160973" y="57150"/>
                    <a:pt x="190500" y="57150"/>
                  </a:cubicBezTo>
                  <a:cubicBezTo>
                    <a:pt x="213360" y="57150"/>
                    <a:pt x="259080" y="63818"/>
                    <a:pt x="303848" y="72390"/>
                  </a:cubicBezTo>
                  <a:cubicBezTo>
                    <a:pt x="331470" y="77152"/>
                    <a:pt x="349568" y="104775"/>
                    <a:pt x="341948" y="131445"/>
                  </a:cubicBezTo>
                  <a:close/>
                  <a:moveTo>
                    <a:pt x="749618" y="215265"/>
                  </a:moveTo>
                  <a:cubicBezTo>
                    <a:pt x="729615" y="245745"/>
                    <a:pt x="681990" y="266700"/>
                    <a:pt x="638175" y="266700"/>
                  </a:cubicBezTo>
                  <a:cubicBezTo>
                    <a:pt x="537210" y="266700"/>
                    <a:pt x="512445" y="188595"/>
                    <a:pt x="496253" y="131445"/>
                  </a:cubicBezTo>
                  <a:cubicBezTo>
                    <a:pt x="488633" y="104775"/>
                    <a:pt x="506730" y="77152"/>
                    <a:pt x="533400" y="72390"/>
                  </a:cubicBezTo>
                  <a:cubicBezTo>
                    <a:pt x="578168" y="63818"/>
                    <a:pt x="623888" y="57150"/>
                    <a:pt x="646748" y="57150"/>
                  </a:cubicBezTo>
                  <a:cubicBezTo>
                    <a:pt x="677228" y="57150"/>
                    <a:pt x="710565" y="63818"/>
                    <a:pt x="739140" y="71438"/>
                  </a:cubicBezTo>
                  <a:cubicBezTo>
                    <a:pt x="752475" y="75248"/>
                    <a:pt x="761048" y="86677"/>
                    <a:pt x="761048" y="100013"/>
                  </a:cubicBezTo>
                  <a:cubicBezTo>
                    <a:pt x="762000" y="143827"/>
                    <a:pt x="762953" y="194310"/>
                    <a:pt x="749618" y="2152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BF0570F-E94C-493C-AD2F-F6801332E4CC}"/>
                </a:ext>
              </a:extLst>
            </p:cNvPr>
            <p:cNvSpPr txBox="1"/>
            <p:nvPr/>
          </p:nvSpPr>
          <p:spPr>
            <a:xfrm>
              <a:off x="3148766" y="6116556"/>
              <a:ext cx="7160182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ist </a:t>
              </a:r>
              <a:r>
                <a:rPr lang="de-DE" sz="2200" b="1" dirty="0" err="1">
                  <a:solidFill>
                    <a:schemeClr val="bg1"/>
                  </a:solidFill>
                </a:rPr>
                <a:t>ProVisioNET</a:t>
              </a:r>
              <a:r>
                <a:rPr lang="de-DE" sz="2200" b="1" dirty="0">
                  <a:solidFill>
                    <a:schemeClr val="bg1"/>
                  </a:solidFill>
                </a:rPr>
                <a:t>? 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Studie, die erforscht, wie Lehrkräfte &amp; Lernende im Unterricht interagieren &amp; worauf Lehrpersonen ihre Aufmerksamkeit richten. </a:t>
              </a:r>
            </a:p>
          </p:txBody>
        </p:sp>
        <p:pic>
          <p:nvPicPr>
            <p:cNvPr id="58" name="Grafik 57" descr="Fragezeichen mit einfarbiger Füllung">
              <a:extLst>
                <a:ext uri="{FF2B5EF4-FFF2-40B4-BE49-F238E27FC236}">
                  <a16:creationId xmlns:a16="http://schemas.microsoft.com/office/drawing/2014/main" id="{01F1FD33-4DF6-499D-95FE-DE31D88E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415" y="6193005"/>
              <a:ext cx="906046" cy="808161"/>
            </a:xfrm>
            <a:prstGeom prst="rect">
              <a:avLst/>
            </a:prstGeom>
          </p:spPr>
        </p:pic>
      </p:grpSp>
      <p:sp>
        <p:nvSpPr>
          <p:cNvPr id="109" name="Textfeld 108">
            <a:extLst>
              <a:ext uri="{FF2B5EF4-FFF2-40B4-BE49-F238E27FC236}">
                <a16:creationId xmlns:a16="http://schemas.microsoft.com/office/drawing/2014/main" id="{894A88E6-D26A-4C08-B718-42FCC796A93A}"/>
              </a:ext>
            </a:extLst>
          </p:cNvPr>
          <p:cNvSpPr txBox="1"/>
          <p:nvPr/>
        </p:nvSpPr>
        <p:spPr>
          <a:xfrm>
            <a:off x="167049" y="13654846"/>
            <a:ext cx="4253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200" b="1" cap="small" dirty="0">
                <a:solidFill>
                  <a:schemeClr val="bg1"/>
                </a:solidFill>
              </a:rPr>
              <a:t>Mandy Klatt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0341/ 9731572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mandy.klatt@uni-leipzig.de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 descr="Telefon">
            <a:extLst>
              <a:ext uri="{FF2B5EF4-FFF2-40B4-BE49-F238E27FC236}">
                <a16:creationId xmlns:a16="http://schemas.microsoft.com/office/drawing/2014/main" id="{BDF3C5F4-B040-42CD-B49D-D00D1256D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049" y="14051864"/>
            <a:ext cx="453600" cy="453600"/>
          </a:xfrm>
          <a:prstGeom prst="rect">
            <a:avLst/>
          </a:prstGeom>
        </p:spPr>
      </p:pic>
      <p:pic>
        <p:nvPicPr>
          <p:cNvPr id="6" name="Grafik 5" descr="Umschlag">
            <a:extLst>
              <a:ext uri="{FF2B5EF4-FFF2-40B4-BE49-F238E27FC236}">
                <a16:creationId xmlns:a16="http://schemas.microsoft.com/office/drawing/2014/main" id="{6CE533FB-CF8E-4013-BB91-228F83CB9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49" y="14397542"/>
            <a:ext cx="453600" cy="45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0888A-A94D-476E-88C3-050F53539A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" y="11081940"/>
            <a:ext cx="1821844" cy="2565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C6BBA8F-C99A-452C-83E3-7A79D8EE45F8}"/>
              </a:ext>
            </a:extLst>
          </p:cNvPr>
          <p:cNvSpPr/>
          <p:nvPr/>
        </p:nvSpPr>
        <p:spPr>
          <a:xfrm>
            <a:off x="620649" y="3927105"/>
            <a:ext cx="9678107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Du studierst Lehramt &amp; hast Lust, dich in einem entspannten Unterrichtssetting mal auszuprobieren &amp; persönliches Feedback zu deinen Blick- &amp; Verhaltensmustern zu bekommen? </a:t>
            </a:r>
          </a:p>
          <a:p>
            <a:pPr algn="ctr"/>
            <a:r>
              <a:rPr lang="de-DE" sz="2400" dirty="0">
                <a:latin typeface="+mj-lt"/>
              </a:rPr>
              <a:t>Dann mach mit!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0B0546-31C8-43CB-83F7-0B387FEC812A}"/>
              </a:ext>
            </a:extLst>
          </p:cNvPr>
          <p:cNvCxnSpPr>
            <a:cxnSpLocks/>
          </p:cNvCxnSpPr>
          <p:nvPr/>
        </p:nvCxnSpPr>
        <p:spPr>
          <a:xfrm>
            <a:off x="0" y="3875558"/>
            <a:ext cx="10630818" cy="4400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CC43DD-1689-4F01-BDF8-68B18C24343A}"/>
              </a:ext>
            </a:extLst>
          </p:cNvPr>
          <p:cNvCxnSpPr>
            <a:cxnSpLocks/>
          </p:cNvCxnSpPr>
          <p:nvPr/>
        </p:nvCxnSpPr>
        <p:spPr>
          <a:xfrm flipV="1">
            <a:off x="60995" y="5492048"/>
            <a:ext cx="10649958" cy="1224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ECA11955-CA1E-4F38-AB64-0FDE53FEA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1" y="351231"/>
            <a:ext cx="1472542" cy="1472542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0EC9DCB-13A1-40E9-AA92-80C4425DE3F6}"/>
              </a:ext>
            </a:extLst>
          </p:cNvPr>
          <p:cNvSpPr txBox="1"/>
          <p:nvPr/>
        </p:nvSpPr>
        <p:spPr>
          <a:xfrm>
            <a:off x="7184330" y="413885"/>
            <a:ext cx="165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 Infos?</a:t>
            </a:r>
          </a:p>
        </p:txBody>
      </p:sp>
      <p:pic>
        <p:nvPicPr>
          <p:cNvPr id="56" name="Grafik 55" descr="Zurück">
            <a:extLst>
              <a:ext uri="{FF2B5EF4-FFF2-40B4-BE49-F238E27FC236}">
                <a16:creationId xmlns:a16="http://schemas.microsoft.com/office/drawing/2014/main" id="{75ECF792-F0F2-44E9-938C-9311AA62D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011625" y="660903"/>
            <a:ext cx="914400" cy="914400"/>
          </a:xfrm>
          <a:prstGeom prst="rect">
            <a:avLst/>
          </a:prstGeom>
        </p:spPr>
      </p:pic>
      <p:pic>
        <p:nvPicPr>
          <p:cNvPr id="62" name="Grafik 61" descr="Zurück">
            <a:extLst>
              <a:ext uri="{FF2B5EF4-FFF2-40B4-BE49-F238E27FC236}">
                <a16:creationId xmlns:a16="http://schemas.microsoft.com/office/drawing/2014/main" id="{946449AD-7144-416D-9698-141888AB8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020187" y="12303750"/>
            <a:ext cx="914400" cy="914400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2EA5644-66A1-4CB7-B261-77349185A612}"/>
              </a:ext>
            </a:extLst>
          </p:cNvPr>
          <p:cNvCxnSpPr>
            <a:cxnSpLocks/>
          </p:cNvCxnSpPr>
          <p:nvPr/>
        </p:nvCxnSpPr>
        <p:spPr>
          <a:xfrm flipV="1">
            <a:off x="9277818" y="13149076"/>
            <a:ext cx="1433135" cy="197027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5137235-CCCA-476F-88EE-57B09E4F4582}"/>
              </a:ext>
            </a:extLst>
          </p:cNvPr>
          <p:cNvCxnSpPr>
            <a:cxnSpLocks/>
          </p:cNvCxnSpPr>
          <p:nvPr/>
        </p:nvCxnSpPr>
        <p:spPr>
          <a:xfrm flipV="1">
            <a:off x="9727596" y="13760788"/>
            <a:ext cx="987367" cy="134281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fik 59">
            <a:extLst>
              <a:ext uri="{FF2B5EF4-FFF2-40B4-BE49-F238E27FC236}">
                <a16:creationId xmlns:a16="http://schemas.microsoft.com/office/drawing/2014/main" id="{561C2D10-D1A9-4A02-A69A-4AE8CE28A63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22" y="11072604"/>
            <a:ext cx="2554763" cy="255476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1C6EF15-1C3D-4BAB-A554-3E4D62180E46}"/>
              </a:ext>
            </a:extLst>
          </p:cNvPr>
          <p:cNvSpPr/>
          <p:nvPr/>
        </p:nvSpPr>
        <p:spPr>
          <a:xfrm>
            <a:off x="4459266" y="11585615"/>
            <a:ext cx="26564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/>
              <a:t>Sei dabei!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26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4_Plakate_DIN_A3_" id="{426594A2-84FD-D546-A3FF-88F769AEF1F9}" vid="{362E1492-7F32-A34B-B100-F9A682409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Plakate_A3-3</Template>
  <TotalTime>0</TotalTime>
  <Words>134</Words>
  <Application>Microsoft Office PowerPoint</Application>
  <PresentationFormat>Benutzerdefiniert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Futura Book</vt:lpstr>
      <vt:lpstr>Office</vt:lpstr>
      <vt:lpstr>ProVisioNET Professional Vision Of Novice And Expert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Empschul_Hiwi</dc:creator>
  <cp:lastModifiedBy>Klatt, Mandy</cp:lastModifiedBy>
  <cp:revision>37</cp:revision>
  <cp:lastPrinted>2021-12-13T17:17:45Z</cp:lastPrinted>
  <dcterms:created xsi:type="dcterms:W3CDTF">2021-11-16T09:09:39Z</dcterms:created>
  <dcterms:modified xsi:type="dcterms:W3CDTF">2022-01-11T19:55:19Z</dcterms:modified>
</cp:coreProperties>
</file>