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76" r:id="rId3"/>
    <p:sldId id="306" r:id="rId4"/>
    <p:sldId id="277" r:id="rId5"/>
    <p:sldId id="273" r:id="rId6"/>
    <p:sldId id="312" r:id="rId7"/>
    <p:sldId id="313" r:id="rId8"/>
    <p:sldId id="305" r:id="rId9"/>
    <p:sldId id="301" r:id="rId10"/>
    <p:sldId id="30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28" d="100"/>
          <a:sy n="28" d="100"/>
        </p:scale>
        <p:origin x="58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505858402c07da9d" providerId="LiveId" clId="{7314F336-9E75-4E3F-BBFE-3AFEB572BBEA}"/>
    <pc:docChg chg="modSld">
      <pc:chgData name="" userId="505858402c07da9d" providerId="LiveId" clId="{7314F336-9E75-4E3F-BBFE-3AFEB572BBEA}" dt="2021-05-17T14:12:41.777" v="24" actId="1076"/>
      <pc:docMkLst>
        <pc:docMk/>
      </pc:docMkLst>
      <pc:sldChg chg="modSp">
        <pc:chgData name="" userId="505858402c07da9d" providerId="LiveId" clId="{7314F336-9E75-4E3F-BBFE-3AFEB572BBEA}" dt="2021-05-17T14:10:31.478" v="4" actId="1076"/>
        <pc:sldMkLst>
          <pc:docMk/>
          <pc:sldMk cId="2892816671" sldId="273"/>
        </pc:sldMkLst>
        <pc:spChg chg="mod">
          <ac:chgData name="" userId="505858402c07da9d" providerId="LiveId" clId="{7314F336-9E75-4E3F-BBFE-3AFEB572BBEA}" dt="2021-05-17T14:09:57.838" v="0"/>
          <ac:spMkLst>
            <pc:docMk/>
            <pc:sldMk cId="2892816671" sldId="273"/>
            <ac:spMk id="7" creationId="{7F02EB6C-9884-4113-A7A0-3A8DD76BE44D}"/>
          </ac:spMkLst>
        </pc:spChg>
        <pc:spChg chg="mod">
          <ac:chgData name="" userId="505858402c07da9d" providerId="LiveId" clId="{7314F336-9E75-4E3F-BBFE-3AFEB572BBEA}" dt="2021-05-17T14:10:31.478" v="4" actId="1076"/>
          <ac:spMkLst>
            <pc:docMk/>
            <pc:sldMk cId="2892816671" sldId="273"/>
            <ac:spMk id="8" creationId="{B204C9F2-1ACC-45D3-BDD4-AE831F417A49}"/>
          </ac:spMkLst>
        </pc:spChg>
        <pc:spChg chg="mod">
          <ac:chgData name="" userId="505858402c07da9d" providerId="LiveId" clId="{7314F336-9E75-4E3F-BBFE-3AFEB572BBEA}" dt="2021-05-17T14:10:10.738" v="2" actId="403"/>
          <ac:spMkLst>
            <pc:docMk/>
            <pc:sldMk cId="2892816671" sldId="273"/>
            <ac:spMk id="11" creationId="{50585EBB-1F75-4291-A85F-B5C819081009}"/>
          </ac:spMkLst>
        </pc:spChg>
      </pc:sldChg>
      <pc:sldChg chg="modSp">
        <pc:chgData name="" userId="505858402c07da9d" providerId="LiveId" clId="{7314F336-9E75-4E3F-BBFE-3AFEB572BBEA}" dt="2021-05-17T14:11:13.497" v="8"/>
        <pc:sldMkLst>
          <pc:docMk/>
          <pc:sldMk cId="3580850331" sldId="312"/>
        </pc:sldMkLst>
        <pc:spChg chg="mod">
          <ac:chgData name="" userId="505858402c07da9d" providerId="LiveId" clId="{7314F336-9E75-4E3F-BBFE-3AFEB572BBEA}" dt="2021-05-17T14:10:48.028" v="7" actId="1076"/>
          <ac:spMkLst>
            <pc:docMk/>
            <pc:sldMk cId="3580850331" sldId="312"/>
            <ac:spMk id="7" creationId="{7F02EB6C-9884-4113-A7A0-3A8DD76BE44D}"/>
          </ac:spMkLst>
        </pc:spChg>
        <pc:spChg chg="mod">
          <ac:chgData name="" userId="505858402c07da9d" providerId="LiveId" clId="{7314F336-9E75-4E3F-BBFE-3AFEB572BBEA}" dt="2021-05-17T14:11:13.497" v="8"/>
          <ac:spMkLst>
            <pc:docMk/>
            <pc:sldMk cId="3580850331" sldId="312"/>
            <ac:spMk id="8" creationId="{B204C9F2-1ACC-45D3-BDD4-AE831F417A49}"/>
          </ac:spMkLst>
        </pc:spChg>
        <pc:spChg chg="mod">
          <ac:chgData name="" userId="505858402c07da9d" providerId="LiveId" clId="{7314F336-9E75-4E3F-BBFE-3AFEB572BBEA}" dt="2021-05-17T14:10:44.045" v="6" actId="1076"/>
          <ac:spMkLst>
            <pc:docMk/>
            <pc:sldMk cId="3580850331" sldId="312"/>
            <ac:spMk id="11" creationId="{AEF82D53-8628-4C0A-A8E0-B476A861FDCC}"/>
          </ac:spMkLst>
        </pc:spChg>
      </pc:sldChg>
      <pc:sldChg chg="modSp">
        <pc:chgData name="" userId="505858402c07da9d" providerId="LiveId" clId="{7314F336-9E75-4E3F-BBFE-3AFEB572BBEA}" dt="2021-05-17T14:12:41.777" v="24" actId="1076"/>
        <pc:sldMkLst>
          <pc:docMk/>
          <pc:sldMk cId="4274025045" sldId="313"/>
        </pc:sldMkLst>
        <pc:spChg chg="mod">
          <ac:chgData name="" userId="505858402c07da9d" providerId="LiveId" clId="{7314F336-9E75-4E3F-BBFE-3AFEB572BBEA}" dt="2021-05-17T14:12:38.777" v="23" actId="1076"/>
          <ac:spMkLst>
            <pc:docMk/>
            <pc:sldMk cId="4274025045" sldId="313"/>
            <ac:spMk id="7" creationId="{7F02EB6C-9884-4113-A7A0-3A8DD76BE44D}"/>
          </ac:spMkLst>
        </pc:spChg>
        <pc:spChg chg="mod">
          <ac:chgData name="" userId="505858402c07da9d" providerId="LiveId" clId="{7314F336-9E75-4E3F-BBFE-3AFEB572BBEA}" dt="2021-05-17T14:12:28.847" v="21" actId="1076"/>
          <ac:spMkLst>
            <pc:docMk/>
            <pc:sldMk cId="4274025045" sldId="313"/>
            <ac:spMk id="8" creationId="{B204C9F2-1ACC-45D3-BDD4-AE831F417A49}"/>
          </ac:spMkLst>
        </pc:spChg>
        <pc:spChg chg="mod">
          <ac:chgData name="" userId="505858402c07da9d" providerId="LiveId" clId="{7314F336-9E75-4E3F-BBFE-3AFEB572BBEA}" dt="2021-05-17T14:12:41.777" v="24" actId="1076"/>
          <ac:spMkLst>
            <pc:docMk/>
            <pc:sldMk cId="4274025045" sldId="313"/>
            <ac:spMk id="11" creationId="{AEF82D53-8628-4C0A-A8E0-B476A861FD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23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5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1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1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56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9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9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6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31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5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5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4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1AA48-6004-41A3-8C87-B45A0E043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1500" dirty="0"/>
              <a:t>Lehrperson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532949-7AB0-4018-AB18-9651005E7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ProVisioNET</a:t>
            </a:r>
          </a:p>
        </p:txBody>
      </p:sp>
    </p:spTree>
    <p:extLst>
      <p:ext uri="{BB962C8B-B14F-4D97-AF65-F5344CB8AC3E}">
        <p14:creationId xmlns:p14="http://schemas.microsoft.com/office/powerpoint/2010/main" val="205891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74B08-45B9-4518-B086-4D1A1360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786" y="901993"/>
            <a:ext cx="8361229" cy="2098226"/>
          </a:xfrm>
        </p:spPr>
        <p:txBody>
          <a:bodyPr>
            <a:normAutofit/>
          </a:bodyPr>
          <a:lstStyle/>
          <a:p>
            <a:r>
              <a:rPr lang="de-DE" sz="11500" dirty="0"/>
              <a:t>V</a:t>
            </a:r>
            <a:r>
              <a:rPr lang="de-DE" dirty="0"/>
              <a:t>ielen</a:t>
            </a:r>
            <a:r>
              <a:rPr lang="de-DE" sz="11500" dirty="0"/>
              <a:t> D</a:t>
            </a:r>
            <a:r>
              <a:rPr lang="de-DE" dirty="0"/>
              <a:t>ANK</a:t>
            </a:r>
            <a:endParaRPr lang="de-DE" sz="115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03DD78-7A19-420F-A913-781D0FCE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1802" y="3219396"/>
            <a:ext cx="8257126" cy="1306974"/>
          </a:xfrm>
        </p:spPr>
        <p:txBody>
          <a:bodyPr>
            <a:normAutofit/>
          </a:bodyPr>
          <a:lstStyle/>
          <a:p>
            <a:r>
              <a:rPr lang="de-DE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für IHRE Unterstützung! </a:t>
            </a:r>
          </a:p>
        </p:txBody>
      </p:sp>
    </p:spTree>
    <p:extLst>
      <p:ext uri="{BB962C8B-B14F-4D97-AF65-F5344CB8AC3E}">
        <p14:creationId xmlns:p14="http://schemas.microsoft.com/office/powerpoint/2010/main" val="218853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9948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981EF-161D-4E9B-B4E7-F4DCA7AF2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Klatschen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44B4C3-86F5-48DB-AF45-0D95F8F19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Synchronisierung der technischen Geräte</a:t>
            </a:r>
          </a:p>
        </p:txBody>
      </p:sp>
    </p:spTree>
    <p:extLst>
      <p:ext uri="{BB962C8B-B14F-4D97-AF65-F5344CB8AC3E}">
        <p14:creationId xmlns:p14="http://schemas.microsoft.com/office/powerpoint/2010/main" val="147213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9C7D7-F574-41AC-A580-65ECA0C2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018" y="1173056"/>
            <a:ext cx="9314295" cy="3188848"/>
          </a:xfrm>
        </p:spPr>
        <p:txBody>
          <a:bodyPr>
            <a:normAutofit/>
          </a:bodyPr>
          <a:lstStyle/>
          <a:p>
            <a:r>
              <a:rPr lang="de-DE" sz="9600" dirty="0"/>
              <a:t>Es geht los!</a:t>
            </a:r>
          </a:p>
        </p:txBody>
      </p:sp>
    </p:spTree>
    <p:extLst>
      <p:ext uri="{BB962C8B-B14F-4D97-AF65-F5344CB8AC3E}">
        <p14:creationId xmlns:p14="http://schemas.microsoft.com/office/powerpoint/2010/main" val="199703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035959"/>
              </p:ext>
            </p:extLst>
          </p:nvPr>
        </p:nvGraphicFramePr>
        <p:xfrm>
          <a:off x="245097" y="187941"/>
          <a:ext cx="11703849" cy="569583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901283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540313">
                <a:tc>
                  <a:txBody>
                    <a:bodyPr/>
                    <a:lstStyle/>
                    <a:p>
                      <a:pPr algn="ctr"/>
                      <a:r>
                        <a:rPr lang="de-DE" sz="7200" dirty="0"/>
                        <a:t>Person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200" dirty="0"/>
                        <a:t>Person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200" dirty="0"/>
                        <a:t>Person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4155517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7F02EB6C-9884-4113-A7A0-3A8DD76BE44D}"/>
              </a:ext>
            </a:extLst>
          </p:cNvPr>
          <p:cNvSpPr txBox="1"/>
          <p:nvPr/>
        </p:nvSpPr>
        <p:spPr>
          <a:xfrm>
            <a:off x="311949" y="2238077"/>
            <a:ext cx="41302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klickert nervös mit Kugel-schreiber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4C9F2-1ACC-45D3-BDD4-AE831F417A49}"/>
              </a:ext>
            </a:extLst>
          </p:cNvPr>
          <p:cNvSpPr txBox="1"/>
          <p:nvPr/>
        </p:nvSpPr>
        <p:spPr>
          <a:xfrm>
            <a:off x="8271501" y="2238077"/>
            <a:ext cx="36085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trommelt mit Händen auf Tisch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B369481-4B62-417F-8A8F-B908D9D83D28}"/>
              </a:ext>
            </a:extLst>
          </p:cNvPr>
          <p:cNvSpPr txBox="1"/>
          <p:nvPr/>
        </p:nvSpPr>
        <p:spPr>
          <a:xfrm>
            <a:off x="9326881" y="6485393"/>
            <a:ext cx="2807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Minute 00:01 – 00:04 Folie I	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0585EBB-1F75-4291-A85F-B5C819081009}"/>
              </a:ext>
            </a:extLst>
          </p:cNvPr>
          <p:cNvSpPr txBox="1"/>
          <p:nvPr/>
        </p:nvSpPr>
        <p:spPr>
          <a:xfrm>
            <a:off x="4215813" y="2238077"/>
            <a:ext cx="40556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holt Handy heraus &amp; schaut darauf</a:t>
            </a:r>
          </a:p>
        </p:txBody>
      </p:sp>
    </p:spTree>
    <p:extLst>
      <p:ext uri="{BB962C8B-B14F-4D97-AF65-F5344CB8AC3E}">
        <p14:creationId xmlns:p14="http://schemas.microsoft.com/office/powerpoint/2010/main" val="289281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735426"/>
              </p:ext>
            </p:extLst>
          </p:nvPr>
        </p:nvGraphicFramePr>
        <p:xfrm>
          <a:off x="245097" y="187941"/>
          <a:ext cx="11703849" cy="569583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901283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540313">
                <a:tc>
                  <a:txBody>
                    <a:bodyPr/>
                    <a:lstStyle/>
                    <a:p>
                      <a:pPr algn="ctr"/>
                      <a:r>
                        <a:rPr lang="de-DE" sz="7200" dirty="0"/>
                        <a:t>Person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200" dirty="0"/>
                        <a:t>Person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200" dirty="0"/>
                        <a:t>Person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4155517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7F02EB6C-9884-4113-A7A0-3A8DD76BE44D}"/>
              </a:ext>
            </a:extLst>
          </p:cNvPr>
          <p:cNvSpPr txBox="1"/>
          <p:nvPr/>
        </p:nvSpPr>
        <p:spPr>
          <a:xfrm>
            <a:off x="4439334" y="1997839"/>
            <a:ext cx="40516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legt Kopf auf Bank </a:t>
            </a:r>
          </a:p>
          <a:p>
            <a:r>
              <a:rPr lang="de-DE" sz="6000" dirty="0"/>
              <a:t>&amp; schläft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4C9F2-1ACC-45D3-BDD4-AE831F417A49}"/>
              </a:ext>
            </a:extLst>
          </p:cNvPr>
          <p:cNvSpPr txBox="1"/>
          <p:nvPr/>
        </p:nvSpPr>
        <p:spPr>
          <a:xfrm>
            <a:off x="8271501" y="1997839"/>
            <a:ext cx="35890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flüstert leise mit </a:t>
            </a:r>
            <a:r>
              <a:rPr lang="de-DE" sz="6000" dirty="0" err="1"/>
              <a:t>Bank-nachbar:in</a:t>
            </a:r>
            <a:endParaRPr lang="de-DE" sz="60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B369481-4B62-417F-8A8F-B908D9D83D28}"/>
              </a:ext>
            </a:extLst>
          </p:cNvPr>
          <p:cNvSpPr txBox="1"/>
          <p:nvPr/>
        </p:nvSpPr>
        <p:spPr>
          <a:xfrm>
            <a:off x="9188388" y="6485393"/>
            <a:ext cx="294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Minute 00:04 – 00:07 Folie II	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F82D53-8628-4C0A-A8E0-B476A861FDCC}"/>
              </a:ext>
            </a:extLst>
          </p:cNvPr>
          <p:cNvSpPr txBox="1"/>
          <p:nvPr/>
        </p:nvSpPr>
        <p:spPr>
          <a:xfrm>
            <a:off x="349563" y="1997839"/>
            <a:ext cx="35890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kritzelt auf einem Blatt herum</a:t>
            </a:r>
          </a:p>
        </p:txBody>
      </p:sp>
    </p:spTree>
    <p:extLst>
      <p:ext uri="{BB962C8B-B14F-4D97-AF65-F5344CB8AC3E}">
        <p14:creationId xmlns:p14="http://schemas.microsoft.com/office/powerpoint/2010/main" val="358085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495581"/>
              </p:ext>
            </p:extLst>
          </p:nvPr>
        </p:nvGraphicFramePr>
        <p:xfrm>
          <a:off x="245097" y="187941"/>
          <a:ext cx="11703849" cy="569583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901283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540313">
                <a:tc>
                  <a:txBody>
                    <a:bodyPr/>
                    <a:lstStyle/>
                    <a:p>
                      <a:pPr algn="ctr"/>
                      <a:r>
                        <a:rPr lang="de-DE" sz="7200" dirty="0"/>
                        <a:t>Person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200" dirty="0"/>
                        <a:t>Person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200" dirty="0"/>
                        <a:t>Person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4155517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7F02EB6C-9884-4113-A7A0-3A8DD76BE44D}"/>
              </a:ext>
            </a:extLst>
          </p:cNvPr>
          <p:cNvSpPr txBox="1"/>
          <p:nvPr/>
        </p:nvSpPr>
        <p:spPr>
          <a:xfrm>
            <a:off x="139035" y="1933682"/>
            <a:ext cx="41626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schnipst laut &amp; fragt dann: </a:t>
            </a:r>
          </a:p>
          <a:p>
            <a:r>
              <a:rPr lang="de-DE" sz="5400" i="1" dirty="0"/>
              <a:t>"Darf ich auf die Toilette?"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4C9F2-1ACC-45D3-BDD4-AE831F417A49}"/>
              </a:ext>
            </a:extLst>
          </p:cNvPr>
          <p:cNvSpPr txBox="1"/>
          <p:nvPr/>
        </p:nvSpPr>
        <p:spPr>
          <a:xfrm>
            <a:off x="8034292" y="1767006"/>
            <a:ext cx="391261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schwatzt laut mit Mitschüler:in am Ende des Tisches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B369481-4B62-417F-8A8F-B908D9D83D28}"/>
              </a:ext>
            </a:extLst>
          </p:cNvPr>
          <p:cNvSpPr txBox="1"/>
          <p:nvPr/>
        </p:nvSpPr>
        <p:spPr>
          <a:xfrm>
            <a:off x="9197266" y="6485393"/>
            <a:ext cx="293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Minute 00:07 – 00:10 Folie III	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F82D53-8628-4C0A-A8E0-B476A861FDCC}"/>
              </a:ext>
            </a:extLst>
          </p:cNvPr>
          <p:cNvSpPr txBox="1"/>
          <p:nvPr/>
        </p:nvSpPr>
        <p:spPr>
          <a:xfrm>
            <a:off x="4211704" y="1767006"/>
            <a:ext cx="391261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ruft laut in die Klasse:</a:t>
            </a:r>
          </a:p>
          <a:p>
            <a:r>
              <a:rPr lang="de-DE" sz="5400" i="1" dirty="0"/>
              <a:t>„Das ist </a:t>
            </a:r>
            <a:r>
              <a:rPr lang="de-DE" sz="5400" i="1" dirty="0" err="1"/>
              <a:t>laangweilig</a:t>
            </a:r>
            <a:r>
              <a:rPr lang="de-DE" sz="5400" i="1" dirty="0"/>
              <a:t>!“</a:t>
            </a:r>
          </a:p>
        </p:txBody>
      </p:sp>
    </p:spTree>
    <p:extLst>
      <p:ext uri="{BB962C8B-B14F-4D97-AF65-F5344CB8AC3E}">
        <p14:creationId xmlns:p14="http://schemas.microsoft.com/office/powerpoint/2010/main" val="427402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0181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C89E8-324B-43D9-A4D1-3E276F511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984" y="2127819"/>
            <a:ext cx="8830901" cy="3173160"/>
          </a:xfrm>
        </p:spPr>
        <p:txBody>
          <a:bodyPr>
            <a:normAutofit/>
          </a:bodyPr>
          <a:lstStyle/>
          <a:p>
            <a:r>
              <a:rPr lang="de-DE" dirty="0"/>
              <a:t>Fragebogen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407864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Grüngelb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126</Words>
  <Application>Microsoft Office PowerPoint</Application>
  <PresentationFormat>Breitbild</PresentationFormat>
  <Paragraphs>34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Rückblick</vt:lpstr>
      <vt:lpstr>Lehrperson</vt:lpstr>
      <vt:lpstr>Kalibrierung</vt:lpstr>
      <vt:lpstr>Klatschen</vt:lpstr>
      <vt:lpstr>Es geht los!</vt:lpstr>
      <vt:lpstr>PowerPoint-Präsentation</vt:lpstr>
      <vt:lpstr>PowerPoint-Präsentation</vt:lpstr>
      <vt:lpstr>PowerPoint-Präsentation</vt:lpstr>
      <vt:lpstr>Kalibrierung</vt:lpstr>
      <vt:lpstr>Fragebogen 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data Party</dc:title>
  <dc:creator>Klatt, Mandy</dc:creator>
  <cp:lastModifiedBy>Klatt, Mandy</cp:lastModifiedBy>
  <cp:revision>60</cp:revision>
  <dcterms:created xsi:type="dcterms:W3CDTF">2020-02-12T13:06:19Z</dcterms:created>
  <dcterms:modified xsi:type="dcterms:W3CDTF">2021-05-17T14:12:44Z</dcterms:modified>
</cp:coreProperties>
</file>