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273" r:id="rId6"/>
    <p:sldId id="312" r:id="rId7"/>
    <p:sldId id="315" r:id="rId8"/>
    <p:sldId id="313" r:id="rId9"/>
    <p:sldId id="305" r:id="rId10"/>
    <p:sldId id="301" r:id="rId11"/>
    <p:sldId id="30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28" d="100"/>
          <a:sy n="28" d="100"/>
        </p:scale>
        <p:origin x="5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05858402c07da9d" providerId="LiveId" clId="{A31243BE-71D4-4111-87D5-68BE096EB95E}"/>
    <pc:docChg chg="undo addSld delSld modSld">
      <pc:chgData name="" userId="505858402c07da9d" providerId="LiveId" clId="{A31243BE-71D4-4111-87D5-68BE096EB95E}" dt="2021-05-17T14:19:00.559" v="32" actId="2696"/>
      <pc:docMkLst>
        <pc:docMk/>
      </pc:docMkLst>
      <pc:sldChg chg="modSp">
        <pc:chgData name="" userId="505858402c07da9d" providerId="LiveId" clId="{A31243BE-71D4-4111-87D5-68BE096EB95E}" dt="2021-05-17T14:16:46.122" v="5"/>
        <pc:sldMkLst>
          <pc:docMk/>
          <pc:sldMk cId="2892816671" sldId="273"/>
        </pc:sldMkLst>
        <pc:spChg chg="mod">
          <ac:chgData name="" userId="505858402c07da9d" providerId="LiveId" clId="{A31243BE-71D4-4111-87D5-68BE096EB95E}" dt="2021-05-17T14:16:23.306" v="2" actId="14100"/>
          <ac:spMkLst>
            <pc:docMk/>
            <pc:sldMk cId="2892816671" sldId="273"/>
            <ac:spMk id="7" creationId="{7F02EB6C-9884-4113-A7A0-3A8DD76BE44D}"/>
          </ac:spMkLst>
        </pc:spChg>
        <pc:spChg chg="mod">
          <ac:chgData name="" userId="505858402c07da9d" providerId="LiveId" clId="{A31243BE-71D4-4111-87D5-68BE096EB95E}" dt="2021-05-17T14:16:46.122" v="5"/>
          <ac:spMkLst>
            <pc:docMk/>
            <pc:sldMk cId="2892816671" sldId="273"/>
            <ac:spMk id="8" creationId="{B204C9F2-1ACC-45D3-BDD4-AE831F417A49}"/>
          </ac:spMkLst>
        </pc:spChg>
        <pc:spChg chg="mod">
          <ac:chgData name="" userId="505858402c07da9d" providerId="LiveId" clId="{A31243BE-71D4-4111-87D5-68BE096EB95E}" dt="2021-05-17T14:16:36.745" v="4" actId="14100"/>
          <ac:spMkLst>
            <pc:docMk/>
            <pc:sldMk cId="2892816671" sldId="273"/>
            <ac:spMk id="11" creationId="{50585EBB-1F75-4291-A85F-B5C819081009}"/>
          </ac:spMkLst>
        </pc:spChg>
      </pc:sldChg>
      <pc:sldChg chg="modSp modAnim">
        <pc:chgData name="" userId="505858402c07da9d" providerId="LiveId" clId="{A31243BE-71D4-4111-87D5-68BE096EB95E}" dt="2021-05-17T14:18:08.359" v="22" actId="1076"/>
        <pc:sldMkLst>
          <pc:docMk/>
          <pc:sldMk cId="3580850331" sldId="312"/>
        </pc:sldMkLst>
        <pc:spChg chg="mod">
          <ac:chgData name="" userId="505858402c07da9d" providerId="LiveId" clId="{A31243BE-71D4-4111-87D5-68BE096EB95E}" dt="2021-05-17T14:17:06.681" v="8" actId="14100"/>
          <ac:spMkLst>
            <pc:docMk/>
            <pc:sldMk cId="3580850331" sldId="312"/>
            <ac:spMk id="7" creationId="{7F02EB6C-9884-4113-A7A0-3A8DD76BE44D}"/>
          </ac:spMkLst>
        </pc:spChg>
        <pc:spChg chg="mod">
          <ac:chgData name="" userId="505858402c07da9d" providerId="LiveId" clId="{A31243BE-71D4-4111-87D5-68BE096EB95E}" dt="2021-05-17T14:17:30.391" v="11" actId="403"/>
          <ac:spMkLst>
            <pc:docMk/>
            <pc:sldMk cId="3580850331" sldId="312"/>
            <ac:spMk id="8" creationId="{B204C9F2-1ACC-45D3-BDD4-AE831F417A49}"/>
          </ac:spMkLst>
        </pc:spChg>
        <pc:spChg chg="mod">
          <ac:chgData name="" userId="505858402c07da9d" providerId="LiveId" clId="{A31243BE-71D4-4111-87D5-68BE096EB95E}" dt="2021-05-17T14:18:08.359" v="22" actId="1076"/>
          <ac:spMkLst>
            <pc:docMk/>
            <pc:sldMk cId="3580850331" sldId="312"/>
            <ac:spMk id="11" creationId="{AEF82D53-8628-4C0A-A8E0-B476A861FDCC}"/>
          </ac:spMkLst>
        </pc:spChg>
        <pc:graphicFrameChg chg="mod">
          <ac:chgData name="" userId="505858402c07da9d" providerId="LiveId" clId="{A31243BE-71D4-4111-87D5-68BE096EB95E}" dt="2021-05-17T14:17:46.444" v="14" actId="1076"/>
          <ac:graphicFrameMkLst>
            <pc:docMk/>
            <pc:sldMk cId="3580850331" sldId="312"/>
            <ac:graphicFrameMk id="9" creationId="{03D14FB9-213B-4A94-A9C5-D32CDA965B60}"/>
          </ac:graphicFrameMkLst>
        </pc:graphicFrameChg>
      </pc:sldChg>
      <pc:sldChg chg="modSp">
        <pc:chgData name="" userId="505858402c07da9d" providerId="LiveId" clId="{A31243BE-71D4-4111-87D5-68BE096EB95E}" dt="2021-05-17T14:18:52.774" v="30" actId="1076"/>
        <pc:sldMkLst>
          <pc:docMk/>
          <pc:sldMk cId="4274025045" sldId="313"/>
        </pc:sldMkLst>
        <pc:spChg chg="mod">
          <ac:chgData name="" userId="505858402c07da9d" providerId="LiveId" clId="{A31243BE-71D4-4111-87D5-68BE096EB95E}" dt="2021-05-17T14:18:35.837" v="26" actId="1076"/>
          <ac:spMkLst>
            <pc:docMk/>
            <pc:sldMk cId="4274025045" sldId="313"/>
            <ac:spMk id="7" creationId="{7F02EB6C-9884-4113-A7A0-3A8DD76BE44D}"/>
          </ac:spMkLst>
        </pc:spChg>
        <pc:spChg chg="mod">
          <ac:chgData name="" userId="505858402c07da9d" providerId="LiveId" clId="{A31243BE-71D4-4111-87D5-68BE096EB95E}" dt="2021-05-17T14:18:52.774" v="30" actId="1076"/>
          <ac:spMkLst>
            <pc:docMk/>
            <pc:sldMk cId="4274025045" sldId="313"/>
            <ac:spMk id="8" creationId="{B204C9F2-1ACC-45D3-BDD4-AE831F417A49}"/>
          </ac:spMkLst>
        </pc:spChg>
      </pc:sldChg>
      <pc:sldChg chg="add del">
        <pc:chgData name="" userId="505858402c07da9d" providerId="LiveId" clId="{A31243BE-71D4-4111-87D5-68BE096EB95E}" dt="2021-05-17T14:19:00.559" v="32" actId="2696"/>
        <pc:sldMkLst>
          <pc:docMk/>
          <pc:sldMk cId="3030620609" sldId="314"/>
        </pc:sldMkLst>
      </pc:sldChg>
      <pc:sldChg chg="add">
        <pc:chgData name="" userId="505858402c07da9d" providerId="LiveId" clId="{A31243BE-71D4-4111-87D5-68BE096EB95E}" dt="2021-05-17T14:17:01.418" v="6"/>
        <pc:sldMkLst>
          <pc:docMk/>
          <pc:sldMk cId="782720017" sldId="315"/>
        </pc:sldMkLst>
      </pc:sldChg>
      <pc:sldChg chg="add del">
        <pc:chgData name="" userId="505858402c07da9d" providerId="LiveId" clId="{A31243BE-71D4-4111-87D5-68BE096EB95E}" dt="2021-05-17T14:18:56.954" v="31" actId="2696"/>
        <pc:sldMkLst>
          <pc:docMk/>
          <pc:sldMk cId="2286782648" sldId="31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6790"/>
              </p:ext>
            </p:extLst>
          </p:nvPr>
        </p:nvGraphicFramePr>
        <p:xfrm>
          <a:off x="243054" y="190523"/>
          <a:ext cx="11703849" cy="619510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675331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519773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243053" y="2136338"/>
            <a:ext cx="39472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holt Handy heraus &amp; schaut darauf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8238074" y="2136338"/>
            <a:ext cx="36754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klickert nervös mit Kugel-schreiber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326881" y="6485393"/>
            <a:ext cx="28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00:01 – 00:04 Folie 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585EBB-1F75-4291-A85F-B5C819081009}"/>
              </a:ext>
            </a:extLst>
          </p:cNvPr>
          <p:cNvSpPr txBox="1"/>
          <p:nvPr/>
        </p:nvSpPr>
        <p:spPr>
          <a:xfrm>
            <a:off x="4391149" y="2136338"/>
            <a:ext cx="36105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kritzelt auf einem Blatt herum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18421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162758" y="2005543"/>
            <a:ext cx="37605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flüstert leise mit </a:t>
            </a:r>
            <a:r>
              <a:rPr lang="de-DE" sz="6000" dirty="0" err="1"/>
              <a:t>Bank-nachbar:in</a:t>
            </a:r>
            <a:endParaRPr lang="de-DE" sz="6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106554" y="2005543"/>
            <a:ext cx="34174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trommelt mit Händen auf Tisch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188388" y="6485393"/>
            <a:ext cx="294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 Folie II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F82D53-8628-4C0A-A8E0-B476A861FDCC}"/>
              </a:ext>
            </a:extLst>
          </p:cNvPr>
          <p:cNvSpPr txBox="1"/>
          <p:nvPr/>
        </p:nvSpPr>
        <p:spPr>
          <a:xfrm>
            <a:off x="8140755" y="2190209"/>
            <a:ext cx="3938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ruft laut in die Klasse:</a:t>
            </a:r>
          </a:p>
          <a:p>
            <a:r>
              <a:rPr lang="de-DE" sz="5400" i="1" dirty="0"/>
              <a:t>„Das ist </a:t>
            </a:r>
            <a:r>
              <a:rPr lang="de-DE" sz="5400" i="1" dirty="0" err="1"/>
              <a:t>laangweilig</a:t>
            </a:r>
            <a:r>
              <a:rPr lang="de-DE" sz="5400" i="1" dirty="0"/>
              <a:t>!“</a:t>
            </a:r>
          </a:p>
        </p:txBody>
      </p:sp>
    </p:spTree>
    <p:extLst>
      <p:ext uri="{BB962C8B-B14F-4D97-AF65-F5344CB8AC3E}">
        <p14:creationId xmlns:p14="http://schemas.microsoft.com/office/powerpoint/2010/main" val="358085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162758" y="2005543"/>
            <a:ext cx="4058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holt Handy heraus &amp; schaut darauf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106554" y="2005543"/>
            <a:ext cx="4058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schnipst laut &amp; fragt dann: </a:t>
            </a:r>
          </a:p>
          <a:p>
            <a:r>
              <a:rPr lang="de-DE" sz="5400" i="1" dirty="0"/>
              <a:t>"Darf ich auf die Toilette?"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188388" y="6485393"/>
            <a:ext cx="294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 Folie II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F82D53-8628-4C0A-A8E0-B476A861FDCC}"/>
              </a:ext>
            </a:extLst>
          </p:cNvPr>
          <p:cNvSpPr txBox="1"/>
          <p:nvPr/>
        </p:nvSpPr>
        <p:spPr>
          <a:xfrm>
            <a:off x="8348240" y="2005543"/>
            <a:ext cx="34174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kritzelt auf einem Blatt herum</a:t>
            </a:r>
          </a:p>
        </p:txBody>
      </p:sp>
    </p:spTree>
    <p:extLst>
      <p:ext uri="{BB962C8B-B14F-4D97-AF65-F5344CB8AC3E}">
        <p14:creationId xmlns:p14="http://schemas.microsoft.com/office/powerpoint/2010/main" val="78272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35938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79326" y="2028333"/>
            <a:ext cx="35890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legt Kopf auf Bank </a:t>
            </a:r>
          </a:p>
          <a:p>
            <a:r>
              <a:rPr lang="de-DE" sz="6000" dirty="0"/>
              <a:t>&amp; schläft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168392" y="2028333"/>
            <a:ext cx="4125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schnipst laut &amp; fragt dann: </a:t>
            </a:r>
          </a:p>
          <a:p>
            <a:r>
              <a:rPr lang="de-DE" sz="5400" i="1" dirty="0"/>
              <a:t>"Darf ich auf die Toilette?"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197266" y="6485393"/>
            <a:ext cx="293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F82D53-8628-4C0A-A8E0-B476A861FDCC}"/>
              </a:ext>
            </a:extLst>
          </p:cNvPr>
          <p:cNvSpPr txBox="1"/>
          <p:nvPr/>
        </p:nvSpPr>
        <p:spPr>
          <a:xfrm>
            <a:off x="8091686" y="1797500"/>
            <a:ext cx="41254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schwatzt laut mit Mitschüler:in am Ende des Tisches</a:t>
            </a:r>
          </a:p>
        </p:txBody>
      </p:sp>
    </p:spTree>
    <p:extLst>
      <p:ext uri="{BB962C8B-B14F-4D97-AF65-F5344CB8AC3E}">
        <p14:creationId xmlns:p14="http://schemas.microsoft.com/office/powerpoint/2010/main" val="42740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163</Words>
  <Application>Microsoft Office PowerPoint</Application>
  <PresentationFormat>Breitbild</PresentationFormat>
  <Paragraphs>42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63</cp:revision>
  <dcterms:created xsi:type="dcterms:W3CDTF">2020-02-12T13:06:19Z</dcterms:created>
  <dcterms:modified xsi:type="dcterms:W3CDTF">2021-05-17T14:19:21Z</dcterms:modified>
</cp:coreProperties>
</file>