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273" r:id="rId6"/>
    <p:sldId id="312" r:id="rId7"/>
    <p:sldId id="313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28" d="100"/>
          <a:sy n="28" d="100"/>
        </p:scale>
        <p:origin x="5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7314F336-9E75-4E3F-BBFE-3AFEB572BBEA}"/>
    <pc:docChg chg="addSld delSld modSld">
      <pc:chgData name="" userId="505858402c07da9d" providerId="LiveId" clId="{7314F336-9E75-4E3F-BBFE-3AFEB572BBEA}" dt="2021-05-17T14:42:07.973" v="26" actId="2696"/>
      <pc:docMkLst>
        <pc:docMk/>
      </pc:docMkLst>
      <pc:sldChg chg="modSp">
        <pc:chgData name="" userId="505858402c07da9d" providerId="LiveId" clId="{7314F336-9E75-4E3F-BBFE-3AFEB572BBEA}" dt="2021-05-17T14:38:35.322" v="5"/>
        <pc:sldMkLst>
          <pc:docMk/>
          <pc:sldMk cId="2892816671" sldId="273"/>
        </pc:sldMkLst>
        <pc:spChg chg="mod">
          <ac:chgData name="" userId="505858402c07da9d" providerId="LiveId" clId="{7314F336-9E75-4E3F-BBFE-3AFEB572BBEA}" dt="2021-05-17T14:36:17.217" v="2" actId="14100"/>
          <ac:spMkLst>
            <pc:docMk/>
            <pc:sldMk cId="2892816671" sldId="273"/>
            <ac:spMk id="7" creationId="{7F02EB6C-9884-4113-A7A0-3A8DD76BE44D}"/>
          </ac:spMkLst>
        </pc:spChg>
        <pc:spChg chg="mod">
          <ac:chgData name="" userId="505858402c07da9d" providerId="LiveId" clId="{7314F336-9E75-4E3F-BBFE-3AFEB572BBEA}" dt="2021-05-17T14:38:35.322" v="5"/>
          <ac:spMkLst>
            <pc:docMk/>
            <pc:sldMk cId="2892816671" sldId="273"/>
            <ac:spMk id="8" creationId="{B204C9F2-1ACC-45D3-BDD4-AE831F417A49}"/>
          </ac:spMkLst>
        </pc:spChg>
        <pc:spChg chg="mod">
          <ac:chgData name="" userId="505858402c07da9d" providerId="LiveId" clId="{7314F336-9E75-4E3F-BBFE-3AFEB572BBEA}" dt="2021-05-17T14:36:30.334" v="4" actId="14100"/>
          <ac:spMkLst>
            <pc:docMk/>
            <pc:sldMk cId="2892816671" sldId="273"/>
            <ac:spMk id="11" creationId="{50585EBB-1F75-4291-A85F-B5C819081009}"/>
          </ac:spMkLst>
        </pc:spChg>
      </pc:sldChg>
      <pc:sldChg chg="modSp">
        <pc:chgData name="" userId="505858402c07da9d" providerId="LiveId" clId="{7314F336-9E75-4E3F-BBFE-3AFEB572BBEA}" dt="2021-05-17T14:41:04.419" v="14" actId="1076"/>
        <pc:sldMkLst>
          <pc:docMk/>
          <pc:sldMk cId="3580850331" sldId="312"/>
        </pc:sldMkLst>
        <pc:spChg chg="mod">
          <ac:chgData name="" userId="505858402c07da9d" providerId="LiveId" clId="{7314F336-9E75-4E3F-BBFE-3AFEB572BBEA}" dt="2021-05-17T14:40:43.564" v="10"/>
          <ac:spMkLst>
            <pc:docMk/>
            <pc:sldMk cId="3580850331" sldId="312"/>
            <ac:spMk id="7" creationId="{7F02EB6C-9884-4113-A7A0-3A8DD76BE44D}"/>
          </ac:spMkLst>
        </pc:spChg>
        <pc:spChg chg="mod">
          <ac:chgData name="" userId="505858402c07da9d" providerId="LiveId" clId="{7314F336-9E75-4E3F-BBFE-3AFEB572BBEA}" dt="2021-05-17T14:41:04.419" v="14" actId="1076"/>
          <ac:spMkLst>
            <pc:docMk/>
            <pc:sldMk cId="3580850331" sldId="312"/>
            <ac:spMk id="8" creationId="{B204C9F2-1ACC-45D3-BDD4-AE831F417A49}"/>
          </ac:spMkLst>
        </pc:spChg>
        <pc:spChg chg="mod">
          <ac:chgData name="" userId="505858402c07da9d" providerId="LiveId" clId="{7314F336-9E75-4E3F-BBFE-3AFEB572BBEA}" dt="2021-05-17T14:38:56.148" v="9" actId="1076"/>
          <ac:spMkLst>
            <pc:docMk/>
            <pc:sldMk cId="3580850331" sldId="312"/>
            <ac:spMk id="11" creationId="{AEF82D53-8628-4C0A-A8E0-B476A861FDCC}"/>
          </ac:spMkLst>
        </pc:spChg>
      </pc:sldChg>
      <pc:sldChg chg="modSp">
        <pc:chgData name="" userId="505858402c07da9d" providerId="LiveId" clId="{7314F336-9E75-4E3F-BBFE-3AFEB572BBEA}" dt="2021-05-17T14:41:53.263" v="23" actId="1076"/>
        <pc:sldMkLst>
          <pc:docMk/>
          <pc:sldMk cId="4274025045" sldId="313"/>
        </pc:sldMkLst>
        <pc:spChg chg="mod">
          <ac:chgData name="" userId="505858402c07da9d" providerId="LiveId" clId="{7314F336-9E75-4E3F-BBFE-3AFEB572BBEA}" dt="2021-05-17T14:41:34.893" v="19" actId="1076"/>
          <ac:spMkLst>
            <pc:docMk/>
            <pc:sldMk cId="4274025045" sldId="313"/>
            <ac:spMk id="7" creationId="{7F02EB6C-9884-4113-A7A0-3A8DD76BE44D}"/>
          </ac:spMkLst>
        </pc:spChg>
        <pc:spChg chg="mod">
          <ac:chgData name="" userId="505858402c07da9d" providerId="LiveId" clId="{7314F336-9E75-4E3F-BBFE-3AFEB572BBEA}" dt="2021-05-17T14:41:53.263" v="23" actId="1076"/>
          <ac:spMkLst>
            <pc:docMk/>
            <pc:sldMk cId="4274025045" sldId="313"/>
            <ac:spMk id="11" creationId="{AEF82D53-8628-4C0A-A8E0-B476A861FDCC}"/>
          </ac:spMkLst>
        </pc:spChg>
      </pc:sldChg>
      <pc:sldChg chg="add del">
        <pc:chgData name="" userId="505858402c07da9d" providerId="LiveId" clId="{7314F336-9E75-4E3F-BBFE-3AFEB572BBEA}" dt="2021-05-17T14:42:07.973" v="26" actId="2696"/>
        <pc:sldMkLst>
          <pc:docMk/>
          <pc:sldMk cId="1627266460" sldId="314"/>
        </pc:sldMkLst>
      </pc:sldChg>
      <pc:sldChg chg="add del">
        <pc:chgData name="" userId="505858402c07da9d" providerId="LiveId" clId="{7314F336-9E75-4E3F-BBFE-3AFEB572BBEA}" dt="2021-05-17T14:42:00.043" v="25" actId="2696"/>
        <pc:sldMkLst>
          <pc:docMk/>
          <pc:sldMk cId="4010358684" sldId="315"/>
        </pc:sldMkLst>
      </pc:sldChg>
      <pc:sldChg chg="add del">
        <pc:chgData name="" userId="505858402c07da9d" providerId="LiveId" clId="{7314F336-9E75-4E3F-BBFE-3AFEB572BBEA}" dt="2021-05-17T14:41:56.983" v="24" actId="2696"/>
        <pc:sldMkLst>
          <pc:docMk/>
          <pc:sldMk cId="3978082338" sldId="31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35959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311949" y="2238077"/>
            <a:ext cx="3595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kritzelt auf einem Blatt herum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271501" y="2238077"/>
            <a:ext cx="3608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holt Handy heraus &amp; schaut darauf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 Folie 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585EBB-1F75-4291-A85F-B5C819081009}"/>
              </a:ext>
            </a:extLst>
          </p:cNvPr>
          <p:cNvSpPr txBox="1"/>
          <p:nvPr/>
        </p:nvSpPr>
        <p:spPr>
          <a:xfrm>
            <a:off x="4215813" y="2238077"/>
            <a:ext cx="3608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flüstert leise mit </a:t>
            </a:r>
            <a:r>
              <a:rPr lang="de-DE" sz="6000" dirty="0" err="1"/>
              <a:t>Bank-nachbar:in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735426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4439334" y="1997839"/>
            <a:ext cx="40516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klickert nervös mit Kugel-schreiber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072805" y="1997839"/>
            <a:ext cx="3863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schnipst laut &amp; fragt dann: </a:t>
            </a:r>
          </a:p>
          <a:p>
            <a:r>
              <a:rPr lang="de-DE" sz="5400" i="1" dirty="0"/>
              <a:t>"Darf ich auf die Toilette?"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88388" y="6485393"/>
            <a:ext cx="29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243054" y="1997839"/>
            <a:ext cx="405164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ruft laut in die Klasse:</a:t>
            </a:r>
          </a:p>
          <a:p>
            <a:r>
              <a:rPr lang="de-DE" sz="5400" i="1" dirty="0"/>
              <a:t>„Das ist </a:t>
            </a:r>
            <a:r>
              <a:rPr lang="de-DE" sz="5400" i="1" dirty="0" err="1"/>
              <a:t>laangweilig</a:t>
            </a:r>
            <a:r>
              <a:rPr lang="de-DE" sz="5400" i="1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358085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95581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389116" y="1997838"/>
            <a:ext cx="34077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trommelt mit Händen auf 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034292" y="1767006"/>
            <a:ext cx="391261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laut mit Mitschüler:in am Ende des Tisches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97266" y="6485393"/>
            <a:ext cx="29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4433805" y="1997839"/>
            <a:ext cx="29635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legt Kopf auf Bank </a:t>
            </a:r>
          </a:p>
          <a:p>
            <a:r>
              <a:rPr lang="de-DE" sz="6000" dirty="0"/>
              <a:t>&amp; schläft</a:t>
            </a:r>
            <a:endParaRPr lang="de-DE" sz="5400" i="1" dirty="0"/>
          </a:p>
        </p:txBody>
      </p:sp>
    </p:spTree>
    <p:extLst>
      <p:ext uri="{BB962C8B-B14F-4D97-AF65-F5344CB8AC3E}">
        <p14:creationId xmlns:p14="http://schemas.microsoft.com/office/powerpoint/2010/main" val="42740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126</Words>
  <Application>Microsoft Office PowerPoint</Application>
  <PresentationFormat>Breitbild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60</cp:revision>
  <dcterms:created xsi:type="dcterms:W3CDTF">2020-02-12T13:06:19Z</dcterms:created>
  <dcterms:modified xsi:type="dcterms:W3CDTF">2021-05-17T14:42:21Z</dcterms:modified>
</cp:coreProperties>
</file>