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BDC5"/>
    <a:srgbClr val="D64242"/>
    <a:srgbClr val="88AEB8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>
        <p:scale>
          <a:sx n="30" d="100"/>
          <a:sy n="30" d="100"/>
        </p:scale>
        <p:origin x="2717" y="49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08.01.2022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378862" y="12877800"/>
            <a:ext cx="4860388" cy="22415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</a:t>
            </a:r>
            <a:r>
              <a:rPr lang="de-DE" sz="1600" cap="small" dirty="0"/>
              <a:t>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dir vorbereitete Unterrichtslektion (15 min) wird durch DEINE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Dein Blickverhalten wird während der Lektion mit einer Eye-Tracking-Brille aufgezeichnet. Anschließend schauen wir uns dein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5" name="Textfeld 104">
            <a:extLst>
              <a:ext uri="{FF2B5EF4-FFF2-40B4-BE49-F238E27FC236}">
                <a16:creationId xmlns:a16="http://schemas.microsoft.com/office/drawing/2014/main" id="{5A17AC99-9B73-499C-AD7A-E657A22D0796}"/>
              </a:ext>
            </a:extLst>
          </p:cNvPr>
          <p:cNvSpPr txBox="1"/>
          <p:nvPr/>
        </p:nvSpPr>
        <p:spPr>
          <a:xfrm>
            <a:off x="1877502" y="11546152"/>
            <a:ext cx="5079237" cy="584775"/>
          </a:xfrm>
          <a:prstGeom prst="rect">
            <a:avLst/>
          </a:prstGeom>
          <a:noFill/>
          <a:effectLst>
            <a:glow>
              <a:schemeClr val="accent5">
                <a:satMod val="175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r"/>
            <a:r>
              <a:rPr lang="de-DE" sz="3200" b="1" cap="small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Sei dabei 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Du studierst Lehramt &amp; hast Lust, dich in einem entspannten Unterrichtssetting mal auszuprobieren &amp; persönliches Feedback zu deinen Blick- &amp; Verhaltensmustern zu bekommen? </a:t>
            </a:r>
          </a:p>
          <a:p>
            <a:pPr algn="ctr"/>
            <a:r>
              <a:rPr lang="de-DE" sz="2400" dirty="0">
                <a:latin typeface="+mj-lt"/>
              </a:rPr>
              <a:t>Dann mach mit!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30818" cy="4400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011625" y="660903"/>
            <a:ext cx="914400" cy="914400"/>
          </a:xfrm>
          <a:prstGeom prst="rect">
            <a:avLst/>
          </a:prstGeom>
        </p:spPr>
      </p:pic>
      <p:pic>
        <p:nvPicPr>
          <p:cNvPr id="62" name="Grafik 61" descr="Zurück">
            <a:extLst>
              <a:ext uri="{FF2B5EF4-FFF2-40B4-BE49-F238E27FC236}">
                <a16:creationId xmlns:a16="http://schemas.microsoft.com/office/drawing/2014/main" id="{946449AD-7144-416D-9698-141888AB8A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6499865" y="12159283"/>
            <a:ext cx="914400" cy="914400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9277818" y="13149076"/>
            <a:ext cx="1433135" cy="197027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727596" y="13760788"/>
            <a:ext cx="987367" cy="13428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fik 59">
            <a:extLst>
              <a:ext uri="{FF2B5EF4-FFF2-40B4-BE49-F238E27FC236}">
                <a16:creationId xmlns:a16="http://schemas.microsoft.com/office/drawing/2014/main" id="{561C2D10-D1A9-4A02-A69A-4AE8CE28A63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548" y="11178802"/>
            <a:ext cx="1970274" cy="197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133</Words>
  <Application>Microsoft Office PowerPoint</Application>
  <PresentationFormat>Benutzerdefiniert</PresentationFormat>
  <Paragraphs>19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37</cp:revision>
  <cp:lastPrinted>2021-12-13T17:17:45Z</cp:lastPrinted>
  <dcterms:created xsi:type="dcterms:W3CDTF">2021-11-16T09:09:39Z</dcterms:created>
  <dcterms:modified xsi:type="dcterms:W3CDTF">2022-01-08T17:26:36Z</dcterms:modified>
</cp:coreProperties>
</file>