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5" r:id="rId25"/>
    <p:sldId id="336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66971B90-8C46-4963-BFBF-D218CF05FD62}"/>
    <pc:docChg chg="modSld">
      <pc:chgData name="" userId="505858402c07da9d" providerId="LiveId" clId="{66971B90-8C46-4963-BFBF-D218CF05FD62}" dt="2022-04-26T12:57:27.450" v="5" actId="20577"/>
      <pc:docMkLst>
        <pc:docMk/>
      </pc:docMkLst>
      <pc:sldChg chg="modSp">
        <pc:chgData name="" userId="505858402c07da9d" providerId="LiveId" clId="{66971B90-8C46-4963-BFBF-D218CF05FD62}" dt="2022-04-26T12:57:27.450" v="5" actId="20577"/>
        <pc:sldMkLst>
          <pc:docMk/>
          <pc:sldMk cId="943054453" sldId="321"/>
        </pc:sldMkLst>
        <pc:spChg chg="mod">
          <ac:chgData name="" userId="505858402c07da9d" providerId="LiveId" clId="{66971B90-8C46-4963-BFBF-D218CF05FD62}" dt="2022-04-26T12:57:27.450" v="5" actId="20577"/>
          <ac:spMkLst>
            <pc:docMk/>
            <pc:sldMk cId="943054453" sldId="321"/>
            <ac:spMk id="3" creationId="{812430C6-A41D-40E1-B1C1-E863DFF582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F96BBF-81B2-4EF1-806A-3E799832CCE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B2679D2-2232-4942-BBAE-B7B972063F4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C5191A-32D0-4AB5-8E82-BE40AC63BED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7B7D14-0414-4ADF-8582-8FA5FEB943F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46710D-0B19-4AA6-9D64-6859ED1D46B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/>
              <a:t>Bianca liest Nachrichten </a:t>
            </a:r>
            <a:r>
              <a:rPr lang="de-DE" sz="5400" dirty="0"/>
              <a:t>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AF644E-31CF-41FC-80A3-F74582A43A8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klickt mit Kugelschreiber.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1F5C0E-EC3B-4573-9BFF-0C6AA1E887E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F620063-662D-40FF-8EBE-F235A551AC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Carl(a)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C8AA1B-87F8-42A7-8DBF-B9055CADAD5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ruft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280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78</cp:revision>
  <dcterms:created xsi:type="dcterms:W3CDTF">2020-02-12T13:06:19Z</dcterms:created>
  <dcterms:modified xsi:type="dcterms:W3CDTF">2022-04-26T12:57:30Z</dcterms:modified>
</cp:coreProperties>
</file>