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C: kritzelt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/>
              <a:t>Person C kritzelt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meldet sich und schnipst laut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meldet sich und schnipst laut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A meldet sich und schnipst laut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schaut liest Nachrichten auf dem Handy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liest Nachrichten auf dem Handy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C liest Nachrichten auf dem Handy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legt Kopf auf Tisch und schläft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legt Kopf auf Tisch und schläft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B legt Kopf auf Tisch und schläft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klickt mit Kugelschreiber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klickt mit Kugelschreiber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C klickt mit Kugelschreiber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den Tisch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den Tisch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A trommelt mit den Fingern auf den Tisch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schwatzt laut mit </a:t>
            </a:r>
            <a:r>
              <a:rPr lang="de-DE" dirty="0" err="1"/>
              <a:t>Mitschüler:in</a:t>
            </a:r>
            <a:r>
              <a:rPr lang="de-DE" dirty="0"/>
              <a:t> am Ende des Tisches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schwatzt laut mit </a:t>
            </a:r>
            <a:r>
              <a:rPr lang="de-DE" dirty="0" err="1"/>
              <a:t>Mitschüler:in</a:t>
            </a:r>
            <a:r>
              <a:rPr lang="de-DE" dirty="0"/>
              <a:t> am Ende des Tisches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B schwatzt laut mit </a:t>
            </a:r>
            <a:r>
              <a:rPr lang="de-DE" sz="4000" dirty="0" err="1"/>
              <a:t>Mitschüler:in</a:t>
            </a:r>
            <a:r>
              <a:rPr lang="de-DE" sz="4000" dirty="0"/>
              <a:t> am Ende des Tisches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flüstert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flüstert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Person A flüstert leise mit </a:t>
            </a:r>
            <a:r>
              <a:rPr lang="de-DE" sz="4400" dirty="0" err="1"/>
              <a:t>Banknachbar:in</a:t>
            </a:r>
            <a:endParaRPr lang="de-DE" sz="44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ruft laut in die Klasse: </a:t>
            </a:r>
            <a:r>
              <a:rPr lang="de-DE" i="1" dirty="0"/>
              <a:t>„Das ist </a:t>
            </a:r>
            <a:r>
              <a:rPr lang="de-DE" i="1" dirty="0" err="1"/>
              <a:t>laangweilig</a:t>
            </a:r>
            <a:r>
              <a:rPr lang="de-DE" i="1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ruft laut in die Klasse: </a:t>
            </a:r>
            <a:r>
              <a:rPr lang="de-DE" i="1" dirty="0"/>
              <a:t>„Das ist </a:t>
            </a:r>
            <a:r>
              <a:rPr lang="de-DE" i="1" dirty="0" err="1"/>
              <a:t>laangweilig</a:t>
            </a:r>
            <a:r>
              <a:rPr lang="de-DE" i="1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800" dirty="0"/>
              <a:t>Person B ruft laut in die Klasse: </a:t>
            </a:r>
            <a:r>
              <a:rPr lang="de-DE" sz="4400" i="1" dirty="0"/>
              <a:t>„Das ist </a:t>
            </a:r>
            <a:r>
              <a:rPr lang="de-DE" sz="4400" i="1" dirty="0" err="1"/>
              <a:t>laangweilig</a:t>
            </a:r>
            <a:r>
              <a:rPr lang="de-DE" sz="4400" i="1" dirty="0"/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C: kritzelt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256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73</cp:revision>
  <dcterms:created xsi:type="dcterms:W3CDTF">2020-02-12T13:06:19Z</dcterms:created>
  <dcterms:modified xsi:type="dcterms:W3CDTF">2021-06-04T16:13:39Z</dcterms:modified>
</cp:coreProperties>
</file>