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F96BBF-81B2-4EF1-806A-3E799832CCE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A flüstert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/>
              <a:t>Person A flüstert leise mit </a:t>
            </a:r>
            <a:r>
              <a:rPr lang="de-DE" sz="4400" dirty="0" err="1"/>
              <a:t>Banknachbar:in</a:t>
            </a:r>
            <a:endParaRPr lang="de-DE" sz="44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legt Kopf auf Tisch und schläft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B2679D2-2232-4942-BBAE-B7B972063F4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legt Kopf auf Tisch und schläft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B legt Kopf auf Tisch und schläft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kritzelt auf einem Blatt herum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C5191A-32D0-4AB5-8E82-BE40AC63BED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kritzelt auf einem Blatt herum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C kritzelt auf einem Blatt herum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Tisch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7B7D14-0414-4ADF-8582-8FA5FEB943F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trommelt mit den Fingern auf Tisch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A trommelt mit den Fingern auf Tisch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liest Nachrichten auf dem Handy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46710D-0B19-4AA6-9D64-6859ED1D46B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B liest Nachrichten auf dem Handy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B Nachrichten auf dem Handy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klickt mit Kugelschreiber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AF644E-31CF-41FC-80A3-F74582A43A8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klickt mit Kugelschreiber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A klickt mit Kugelschreiber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schwatzt laut mit </a:t>
            </a:r>
            <a:r>
              <a:rPr lang="de-DE" dirty="0" err="1"/>
              <a:t>Mitschüler:in</a:t>
            </a:r>
            <a:r>
              <a:rPr lang="de-DE" dirty="0"/>
              <a:t> am Ende des Tisches</a:t>
            </a:r>
            <a:endParaRPr lang="de-DE" sz="16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1F5C0E-EC3B-4573-9BFF-0C6AA1E887E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schwatzt laut mit </a:t>
            </a:r>
            <a:r>
              <a:rPr lang="de-DE" dirty="0" err="1"/>
              <a:t>Mitschüler:in</a:t>
            </a:r>
            <a:r>
              <a:rPr lang="de-DE" dirty="0"/>
              <a:t> am Ende des Tisches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/>
              <a:t>Person C schwatzt laut mit </a:t>
            </a:r>
            <a:r>
              <a:rPr lang="de-DE" sz="4000" dirty="0" err="1"/>
              <a:t>Mitschüler:in</a:t>
            </a:r>
            <a:r>
              <a:rPr lang="de-DE" sz="4000" dirty="0"/>
              <a:t> am Ende des Tisches</a:t>
            </a:r>
            <a:endParaRPr lang="de-DE" sz="36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ruft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C8AA1B-87F8-42A7-8DBF-B9055CADAD5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ruft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Person C ruft laut in die Klasse „Das ist </a:t>
            </a:r>
            <a:r>
              <a:rPr lang="de-DE" sz="4400" dirty="0" err="1"/>
              <a:t>laangweilig</a:t>
            </a:r>
            <a:r>
              <a:rPr lang="de-DE" sz="4400" dirty="0"/>
              <a:t>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meldet sich und schnipst laut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meldet sich und schnipst laut</a:t>
            </a:r>
            <a:endParaRPr lang="de-DE" sz="20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800" dirty="0"/>
              <a:t>Person B meldet sich und schnipst laut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A flüstert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246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74</cp:revision>
  <dcterms:created xsi:type="dcterms:W3CDTF">2020-02-12T13:06:19Z</dcterms:created>
  <dcterms:modified xsi:type="dcterms:W3CDTF">2021-06-04T16:17:19Z</dcterms:modified>
</cp:coreProperties>
</file>