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AF9084EE-20C0-4836-B06A-BB23005050F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C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800" dirty="0"/>
              <a:t>Person C </a:t>
            </a:r>
            <a:r>
              <a:rPr lang="de-DE" sz="4400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trommelt mit den Fingern auf Tisch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2BF53458-0F44-418C-A0E9-B884C1F24298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trommelt mit den Fingern auf Tisch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trommelt mit den Fingern auf Tisch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f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985B727-152F-434B-89AF-56F0A7EF15B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f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f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endParaRPr lang="de-DE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87291B2-E6FF-447C-9398-3A199D4D3E5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k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38BA602-1D50-45CF-B434-F6380F26EE3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k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k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17D67E0-DCF5-4BC8-997D-EB82035E52D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14754B5-698D-48A2-906A-BB59529BD5C2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s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A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Meldet sich und schnipst laut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70000"/>
    </mc:Choice>
    <mc:Fallback xmlns="">
      <p:transition spd="slow" advClick="0" advTm="27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339D5EEA-47EF-4972-9E19-3673D1A019C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A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Meldet sich und schnipst laut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Person A </a:t>
            </a:r>
            <a:r>
              <a:rPr lang="de-DE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Meldet sich und schnipst laut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4B28203-9C80-4428-A8B6-925750E968B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/>
              <a:t>Person B l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C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247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75</cp:revision>
  <dcterms:created xsi:type="dcterms:W3CDTF">2020-02-12T13:06:19Z</dcterms:created>
  <dcterms:modified xsi:type="dcterms:W3CDTF">2021-06-04T16:26:25Z</dcterms:modified>
</cp:coreProperties>
</file>