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9356DC6-FE37-41E7-B7E1-57D96FB538D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A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5400" dirty="0"/>
              <a:t>Person A </a:t>
            </a:r>
            <a:r>
              <a:rPr lang="de-DE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195E854-CB11-4BE2-A3DD-9658F8067040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</a:t>
            </a:r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k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lickt mit Kugelschreiber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96ED251-933D-4461-93E5-B6B806AE6C28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r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r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uft laut in die Klasse „Das ist </a:t>
            </a:r>
            <a:r>
              <a:rPr lang="de-DE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laangweilig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!“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41CEF606-466D-4CCA-8534-D07D126D10A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l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iest Nachrichten auf dem Handy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f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A08E1D62-B5BD-4498-85CA-904E54573C9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f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f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lüstert leise mit </a:t>
            </a:r>
            <a:r>
              <a:rPr lang="de-DE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Banknachbar:in</a:t>
            </a:r>
            <a:endParaRPr lang="de-DE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k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7D49C074-0DEE-4417-8032-10B262ED702E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k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k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ritzelt auf einem Blatt herum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1362649D-DDE7-42F2-897E-05C100E4278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s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C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70000"/>
    </mc:Choice>
    <mc:Fallback xmlns="">
      <p:transition spd="slow" advClick="0" advTm="27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3C112F1E-58B4-4ACA-BF85-7ACAF1C256D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C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5400" dirty="0"/>
              <a:t>Person C </a:t>
            </a:r>
            <a:r>
              <a:rPr lang="de-DE" sz="4800" dirty="0">
                <a:latin typeface="Calibri" panose="020F0502020204030204" pitchFamily="34" charset="0"/>
                <a:cs typeface="Times New Roman" panose="02020603050405020304" pitchFamily="18" charset="0"/>
              </a:rPr>
              <a:t>l</a:t>
            </a:r>
            <a:r>
              <a:rPr lang="de-DE" sz="4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egt Kopf auf Tisch und schläft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rommelt mit den Fingern auf Tisch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ED17F92-9CBE-40B9-A569-F3F6DE2EA62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rommelt mit den Fingern auf Tisch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0" dirty="0"/>
              <a:t>Person B </a:t>
            </a:r>
            <a:r>
              <a:rPr lang="de-DE" sz="5400" dirty="0">
                <a:latin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de-DE" sz="5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rommelt mit den Fingern auf Tisch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A </a:t>
            </a:r>
            <a:r>
              <a:rPr lang="de-DE" dirty="0">
                <a:latin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eldet sich und schnipst laut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247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ms654175</cp:lastModifiedBy>
  <cp:revision>77</cp:revision>
  <dcterms:created xsi:type="dcterms:W3CDTF">2020-02-12T13:06:19Z</dcterms:created>
  <dcterms:modified xsi:type="dcterms:W3CDTF">2021-06-04T16:40:38Z</dcterms:modified>
</cp:coreProperties>
</file>