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05" r:id="rId26"/>
    <p:sldId id="301" r:id="rId27"/>
    <p:sldId id="30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843FF12-9C93-4BDD-9010-E73D86C08DBA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C l</a:t>
            </a:r>
            <a:r>
              <a:rPr lang="de-DE" dirty="0"/>
              <a:t>egt Kopf auf Tisch und schläft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6000" dirty="0"/>
              <a:t>Person C l</a:t>
            </a:r>
            <a:r>
              <a:rPr lang="de-DE" sz="5400" dirty="0"/>
              <a:t>egt Kopf auf Tisch und schläft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l</a:t>
            </a:r>
            <a:r>
              <a:rPr lang="de-DE" dirty="0"/>
              <a:t>iest Nachrichten auf dem Handy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025D701-D08C-46C4-8E3D-1A0EE40001C9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l</a:t>
            </a:r>
            <a:r>
              <a:rPr lang="de-DE" dirty="0"/>
              <a:t>iest Nachrichten auf dem Handy</a:t>
            </a:r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l</a:t>
            </a:r>
            <a:r>
              <a:rPr lang="de-DE" sz="4000" dirty="0"/>
              <a:t>iest Nachrichten auf dem Handy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m</a:t>
            </a:r>
            <a:r>
              <a:rPr lang="de-DE" dirty="0"/>
              <a:t>eldet sich und schnipst laut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7A7C25D-E597-4B9F-85B8-6082C6566886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m</a:t>
            </a:r>
            <a:r>
              <a:rPr lang="de-DE" dirty="0"/>
              <a:t>eldet sich und schnipst laut</a:t>
            </a:r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m</a:t>
            </a:r>
            <a:r>
              <a:rPr lang="de-DE" sz="4000" dirty="0"/>
              <a:t>eldet sich und schnipst laut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k</a:t>
            </a:r>
            <a:r>
              <a:rPr lang="de-DE" dirty="0"/>
              <a:t>ritzelt auf einem Blatt herum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21F57A6-0ACE-44D0-9826-7A16D75F59F9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k</a:t>
            </a:r>
            <a:r>
              <a:rPr lang="de-DE" dirty="0"/>
              <a:t>ritzelt auf einem Blatt herum</a:t>
            </a:r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k</a:t>
            </a:r>
            <a:r>
              <a:rPr lang="de-DE" sz="4000" dirty="0"/>
              <a:t>ritzelt auf einem Blatt herum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r</a:t>
            </a:r>
            <a:r>
              <a:rPr lang="de-DE" dirty="0"/>
              <a:t>uft laut in die Klasse „Das ist </a:t>
            </a:r>
            <a:r>
              <a:rPr lang="de-DE" dirty="0" err="1"/>
              <a:t>laangweilig</a:t>
            </a:r>
            <a:r>
              <a:rPr lang="de-DE" dirty="0"/>
              <a:t>!“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1B6E9CF-801D-4E5E-BC80-E59BDA63108C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r</a:t>
            </a:r>
            <a:r>
              <a:rPr lang="de-DE" dirty="0"/>
              <a:t>uft laut in die Klasse „Das ist </a:t>
            </a:r>
            <a:r>
              <a:rPr lang="de-DE" dirty="0" err="1"/>
              <a:t>laangweilig</a:t>
            </a:r>
            <a:r>
              <a:rPr lang="de-DE" dirty="0"/>
              <a:t>!“</a:t>
            </a:r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r</a:t>
            </a:r>
            <a:r>
              <a:rPr lang="de-DE" sz="4000" dirty="0"/>
              <a:t>uft laut in die Klasse „Das ist </a:t>
            </a:r>
            <a:r>
              <a:rPr lang="de-DE" sz="4000" dirty="0" err="1"/>
              <a:t>laangweilig</a:t>
            </a:r>
            <a:r>
              <a:rPr lang="de-DE" sz="4000" dirty="0"/>
              <a:t>!“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f</a:t>
            </a:r>
            <a:r>
              <a:rPr lang="de-DE" dirty="0"/>
              <a:t>lüstert leise mit </a:t>
            </a:r>
            <a:r>
              <a:rPr lang="de-DE" dirty="0" err="1"/>
              <a:t>Banknachbar:in</a:t>
            </a:r>
            <a:endParaRPr lang="de-DE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5A832A4-2A5D-4A42-B289-AEAFCD5F32D7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f</a:t>
            </a:r>
            <a:r>
              <a:rPr lang="de-DE" dirty="0"/>
              <a:t>lüstert leise mit </a:t>
            </a:r>
            <a:r>
              <a:rPr lang="de-DE" dirty="0" err="1"/>
              <a:t>Banknachbar:in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f</a:t>
            </a:r>
            <a:r>
              <a:rPr lang="de-DE" sz="4000" dirty="0"/>
              <a:t>lüstert leise mit </a:t>
            </a:r>
            <a:r>
              <a:rPr lang="de-DE" sz="4000" dirty="0" err="1"/>
              <a:t>Banknachbar:in</a:t>
            </a:r>
            <a:endParaRPr lang="de-DE" sz="4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6726EDE-E577-429C-A2E2-88034525F64B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</a:t>
            </a:r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schwatzt laut mit </a:t>
            </a:r>
            <a:r>
              <a:rPr lang="de-DE" sz="4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Person A t</a:t>
            </a:r>
            <a:r>
              <a:rPr lang="de-DE" dirty="0"/>
              <a:t>rommelt mit den Fingern auf Tisch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70000"/>
    </mc:Choice>
    <mc:Fallback xmlns="">
      <p:transition spd="slow" advClick="0" advTm="27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194F0F1-4853-469D-868B-7FC8FDAD99A5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Person A t</a:t>
            </a:r>
            <a:r>
              <a:rPr lang="de-DE" dirty="0"/>
              <a:t>rommelt mit den Fingern auf Tisch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/>
              <a:t>Person A t</a:t>
            </a:r>
            <a:r>
              <a:rPr lang="de-DE" sz="5400" dirty="0"/>
              <a:t>rommelt mit den Fingern auf Tisch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B k</a:t>
            </a:r>
            <a:r>
              <a:rPr lang="de-DE" dirty="0"/>
              <a:t>lickt mit Kugelschreiber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3EFCFBB-A077-481E-A77F-A9E7DB1CF3AC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B k</a:t>
            </a:r>
            <a:r>
              <a:rPr lang="de-DE" dirty="0"/>
              <a:t>lickt mit Kugelschreiber</a:t>
            </a:r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6600" dirty="0"/>
              <a:t>Person B k</a:t>
            </a:r>
            <a:r>
              <a:rPr lang="de-DE" sz="6000" dirty="0"/>
              <a:t>lickt mit Kugelschreiber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C l</a:t>
            </a:r>
            <a:r>
              <a:rPr lang="de-DE" dirty="0"/>
              <a:t>egt Kopf auf Tisch und schläft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247</Words>
  <Application>Microsoft Office PowerPoint</Application>
  <PresentationFormat>Breitbild</PresentationFormat>
  <Paragraphs>41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Times New Roman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Empschul_Hiwi</cp:lastModifiedBy>
  <cp:revision>79</cp:revision>
  <dcterms:created xsi:type="dcterms:W3CDTF">2020-02-12T13:06:19Z</dcterms:created>
  <dcterms:modified xsi:type="dcterms:W3CDTF">2021-06-11T08:33:08Z</dcterms:modified>
</cp:coreProperties>
</file>