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336ED64-CAC5-42CB-946D-85311A5A470F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trommelt mit den Fingern auf Tisch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/>
              <a:t>Person A trommelt mit den Fingern auf Tisch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dirty="0"/>
              <a:t>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2716A50-7FF8-4567-9415-D08068F2817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dirty="0"/>
              <a:t>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4000" dirty="0"/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l</a:t>
            </a:r>
            <a:r>
              <a:rPr lang="de-DE" dirty="0"/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41B8106-380B-4358-A68F-038D696685C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l</a:t>
            </a:r>
            <a:r>
              <a:rPr lang="de-DE" dirty="0"/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l</a:t>
            </a:r>
            <a:r>
              <a:rPr lang="de-DE" sz="4000" dirty="0"/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AF0E0BE-E545-4C57-936B-BD1458244B4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sz="4000" dirty="0"/>
              <a:t>lüstert leise mit </a:t>
            </a:r>
            <a:r>
              <a:rPr lang="de-DE" sz="4000" dirty="0" err="1"/>
              <a:t>Banknachbar:in</a:t>
            </a:r>
            <a:endParaRPr lang="de-DE" sz="4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m</a:t>
            </a:r>
            <a:r>
              <a:rPr lang="de-DE" dirty="0"/>
              <a:t>eldet sich und schnipst laut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D8BE93-59A6-4318-A26A-9DBE38B9AF4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m</a:t>
            </a:r>
            <a:r>
              <a:rPr lang="de-DE" dirty="0"/>
              <a:t>eldet sich und schnipst laut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m</a:t>
            </a:r>
            <a:r>
              <a:rPr lang="de-DE" sz="4000" dirty="0"/>
              <a:t>eldet sich und schnipst laut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E5660D5-9440-49F7-B150-52193155C69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r</a:t>
            </a:r>
            <a:r>
              <a:rPr lang="de-DE" sz="4000" dirty="0"/>
              <a:t>uft laut in die Klasse „Das ist </a:t>
            </a:r>
            <a:r>
              <a:rPr lang="de-DE" sz="4000" dirty="0" err="1"/>
              <a:t>laangweilig</a:t>
            </a:r>
            <a:r>
              <a:rPr lang="de-DE" sz="4000" dirty="0"/>
              <a:t>!“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044F109-7575-4BB0-B896-69C52BDFC04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schwatzt laut mit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k</a:t>
            </a:r>
            <a:r>
              <a:rPr lang="de-DE" dirty="0"/>
              <a:t>lickt mit Kugelschreiber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94D61B-8A7F-4D86-B93C-0C1BDAEACA71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k</a:t>
            </a:r>
            <a:r>
              <a:rPr lang="de-DE" dirty="0"/>
              <a:t>lickt mit Kugelschreiber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Person C k</a:t>
            </a:r>
            <a:r>
              <a:rPr lang="de-DE" sz="5400" dirty="0"/>
              <a:t>lickt mit Kugelschreiber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l</a:t>
            </a:r>
            <a:r>
              <a:rPr lang="de-DE" dirty="0"/>
              <a:t>iest Nachrichten auf dem Handy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EFCFBB-A077-481E-A77F-A9E7DB1CF3A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Person B l</a:t>
            </a:r>
            <a:r>
              <a:rPr lang="de-DE" sz="2000" dirty="0"/>
              <a:t>iest Nachrichten auf dem Handy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200" dirty="0"/>
              <a:t>Person B l</a:t>
            </a:r>
            <a:r>
              <a:rPr lang="de-DE" sz="6600" dirty="0"/>
              <a:t>iest Nachrichten auf dem Handy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trommelt mit den Fingern auf Tisch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247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81</cp:revision>
  <dcterms:created xsi:type="dcterms:W3CDTF">2020-02-12T13:06:19Z</dcterms:created>
  <dcterms:modified xsi:type="dcterms:W3CDTF">2021-06-11T09:00:39Z</dcterms:modified>
</cp:coreProperties>
</file>