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4" r:id="rId1"/>
  </p:sldMasterIdLst>
  <p:sldIdLst>
    <p:sldId id="256" r:id="rId2"/>
    <p:sldId id="276" r:id="rId3"/>
    <p:sldId id="306" r:id="rId4"/>
    <p:sldId id="277" r:id="rId5"/>
    <p:sldId id="333" r:id="rId6"/>
    <p:sldId id="334" r:id="rId7"/>
    <p:sldId id="315" r:id="rId8"/>
    <p:sldId id="324" r:id="rId9"/>
    <p:sldId id="316" r:id="rId10"/>
    <p:sldId id="325" r:id="rId11"/>
    <p:sldId id="317" r:id="rId12"/>
    <p:sldId id="326" r:id="rId13"/>
    <p:sldId id="318" r:id="rId14"/>
    <p:sldId id="327" r:id="rId15"/>
    <p:sldId id="319" r:id="rId16"/>
    <p:sldId id="328" r:id="rId17"/>
    <p:sldId id="320" r:id="rId18"/>
    <p:sldId id="329" r:id="rId19"/>
    <p:sldId id="321" r:id="rId20"/>
    <p:sldId id="330" r:id="rId21"/>
    <p:sldId id="322" r:id="rId22"/>
    <p:sldId id="331" r:id="rId23"/>
    <p:sldId id="323" r:id="rId24"/>
    <p:sldId id="332" r:id="rId25"/>
    <p:sldId id="305" r:id="rId26"/>
    <p:sldId id="301" r:id="rId27"/>
    <p:sldId id="303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Helle Formatvorlage 1 - Akz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5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1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323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57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01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31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956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9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99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56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6/11/2021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931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45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55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6/11/2021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‹Nr.›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43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F1AA48-6004-41A3-8C87-B45A0E043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11500" dirty="0"/>
              <a:t>Lehrperson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6532949-7AB0-4018-AB18-9651005E7B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cap="none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ProVisioNET</a:t>
            </a:r>
          </a:p>
        </p:txBody>
      </p:sp>
    </p:spTree>
    <p:extLst>
      <p:ext uri="{BB962C8B-B14F-4D97-AF65-F5344CB8AC3E}">
        <p14:creationId xmlns:p14="http://schemas.microsoft.com/office/powerpoint/2010/main" val="2058919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E78B12DC-FE35-44E3-8836-4A6FE2813FBB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klickt mit Kugelschreiber</a:t>
            </a:r>
          </a:p>
        </p:txBody>
      </p:sp>
    </p:spTree>
    <p:extLst>
      <p:ext uri="{BB962C8B-B14F-4D97-AF65-F5344CB8AC3E}">
        <p14:creationId xmlns:p14="http://schemas.microsoft.com/office/powerpoint/2010/main" val="3524978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6000" dirty="0"/>
              <a:t>Person C klickt mit Kugelschreiber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dirty="0"/>
              <a:t>lüstert leise mit </a:t>
            </a:r>
            <a:r>
              <a:rPr lang="de-DE" dirty="0" err="1"/>
              <a:t>Banknachbar:in</a:t>
            </a:r>
            <a:endParaRPr lang="de-DE" dirty="0"/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715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865F168F-C22F-4BAE-A086-6733EED0C8D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26EB5303-4065-4254-BCF6-ACE6A5CE6542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dirty="0"/>
              <a:t>lüstert leise mit </a:t>
            </a:r>
            <a:r>
              <a:rPr lang="de-DE" dirty="0" err="1"/>
              <a:t>Banknachbar:in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8744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f</a:t>
            </a:r>
            <a:r>
              <a:rPr lang="de-DE" sz="4000" dirty="0"/>
              <a:t>lüstert leise mit </a:t>
            </a:r>
            <a:r>
              <a:rPr lang="de-DE" sz="4000" dirty="0" err="1"/>
              <a:t>Banknachbar:in</a:t>
            </a:r>
            <a:endParaRPr lang="de-DE" sz="4000" dirty="0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t</a:t>
            </a:r>
            <a:r>
              <a:rPr lang="de-DE" dirty="0"/>
              <a:t>rommelt mit den Fingern auf Tisch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5426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E845BCA-DFDC-41F2-8FAA-0F31DAE7A01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D8FE2BD-7338-4D9C-B2C0-D0AB9B921AE8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t</a:t>
            </a:r>
            <a:r>
              <a:rPr lang="de-DE" dirty="0"/>
              <a:t>rommelt mit den Fingern auf Tisch</a:t>
            </a:r>
          </a:p>
        </p:txBody>
      </p:sp>
    </p:spTree>
    <p:extLst>
      <p:ext uri="{BB962C8B-B14F-4D97-AF65-F5344CB8AC3E}">
        <p14:creationId xmlns:p14="http://schemas.microsoft.com/office/powerpoint/2010/main" val="180103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t</a:t>
            </a:r>
            <a:r>
              <a:rPr lang="de-DE" sz="4000" dirty="0"/>
              <a:t>rommelt mit den Fingern auf Tisch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r</a:t>
            </a:r>
            <a:r>
              <a:rPr lang="de-DE" dirty="0"/>
              <a:t>uft laut in die Klasse „Das ist </a:t>
            </a:r>
            <a:r>
              <a:rPr lang="de-DE" dirty="0" err="1"/>
              <a:t>laangweilig</a:t>
            </a:r>
            <a:r>
              <a:rPr lang="de-DE" dirty="0"/>
              <a:t>!“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86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63FF25E6-3082-4121-85DB-533C2C0FB4BD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E2FEC1A9-2AD5-4A9A-AD02-7FBF631A43B9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r</a:t>
            </a:r>
            <a:r>
              <a:rPr lang="de-DE" dirty="0"/>
              <a:t>uft laut in die Klasse „Das ist </a:t>
            </a:r>
            <a:r>
              <a:rPr lang="de-DE" dirty="0" err="1"/>
              <a:t>laangweilig</a:t>
            </a:r>
            <a:r>
              <a:rPr lang="de-DE" dirty="0"/>
              <a:t>!“</a:t>
            </a:r>
          </a:p>
        </p:txBody>
      </p:sp>
    </p:spTree>
    <p:extLst>
      <p:ext uri="{BB962C8B-B14F-4D97-AF65-F5344CB8AC3E}">
        <p14:creationId xmlns:p14="http://schemas.microsoft.com/office/powerpoint/2010/main" val="2620567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r</a:t>
            </a:r>
            <a:r>
              <a:rPr lang="de-DE" sz="4000" dirty="0"/>
              <a:t>uft laut in die Klasse „Das ist </a:t>
            </a:r>
            <a:r>
              <a:rPr lang="de-DE" sz="4000" dirty="0" err="1"/>
              <a:t>laangweilig</a:t>
            </a:r>
            <a:r>
              <a:rPr lang="de-DE" sz="4000" dirty="0"/>
              <a:t>!“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l</a:t>
            </a:r>
            <a:r>
              <a:rPr lang="de-DE" dirty="0"/>
              <a:t>egt Kopf auf Tisch und schläft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754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9644F276-16D1-4D87-9BFB-84921A6C9FB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6DE4FDD9-3392-46D9-AFAC-024FBB604AD1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l</a:t>
            </a:r>
            <a:r>
              <a:rPr lang="de-DE" dirty="0"/>
              <a:t>egt Kopf auf Tisch und schläft</a:t>
            </a:r>
          </a:p>
        </p:txBody>
      </p:sp>
    </p:spTree>
    <p:extLst>
      <p:ext uri="{BB962C8B-B14F-4D97-AF65-F5344CB8AC3E}">
        <p14:creationId xmlns:p14="http://schemas.microsoft.com/office/powerpoint/2010/main" val="1526301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C l</a:t>
            </a:r>
            <a:r>
              <a:rPr lang="de-DE" sz="4000" dirty="0"/>
              <a:t>egt Kopf auf Tisch und schläft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m</a:t>
            </a:r>
            <a:r>
              <a:rPr lang="de-DE" dirty="0"/>
              <a:t>eldet sich und schnipst laut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054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99489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F57A8A9C-642B-4E14-9F82-0899CEEA91DE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C485690A-9671-4743-AE9B-F816FA1FEE2F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m</a:t>
            </a:r>
            <a:r>
              <a:rPr lang="de-DE" dirty="0"/>
              <a:t>eldet sich und schnipst laut</a:t>
            </a:r>
          </a:p>
        </p:txBody>
      </p:sp>
    </p:spTree>
    <p:extLst>
      <p:ext uri="{BB962C8B-B14F-4D97-AF65-F5344CB8AC3E}">
        <p14:creationId xmlns:p14="http://schemas.microsoft.com/office/powerpoint/2010/main" val="613958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A m</a:t>
            </a:r>
            <a:r>
              <a:rPr lang="de-DE" sz="4000" dirty="0"/>
              <a:t>eldet sich und schnipst laut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1114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CAB82804-D8F7-47BA-8560-0B3FFB1967A3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FC902979-10EC-437A-97D2-9B18F5037904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chwatzt laut mit </a:t>
            </a:r>
            <a:r>
              <a:rPr lang="de-DE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</p:spTree>
    <p:extLst>
      <p:ext uri="{BB962C8B-B14F-4D97-AF65-F5344CB8AC3E}">
        <p14:creationId xmlns:p14="http://schemas.microsoft.com/office/powerpoint/2010/main" val="177602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 B schwatzt laut mit </a:t>
            </a:r>
            <a:r>
              <a:rPr lang="de-DE" sz="40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Mitschüler:in</a:t>
            </a:r>
            <a:r>
              <a:rPr lang="de-DE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am Ende des Tisches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504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dirty="0">
                <a:solidFill>
                  <a:schemeClr val="tx1"/>
                </a:solidFill>
              </a:rPr>
              <a:t>Ende</a:t>
            </a:r>
            <a:endParaRPr lang="de-DE" sz="1600" dirty="0">
              <a:solidFill>
                <a:schemeClr val="tx1"/>
              </a:solidFill>
            </a:endParaRP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D99A8E36-CAD7-4F84-A2D2-BC10DC0B9CB6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4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30082-8A06-42F0-9FB4-0D86CFABBA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Kalibrierung</a:t>
            </a:r>
          </a:p>
        </p:txBody>
      </p:sp>
    </p:spTree>
    <p:extLst>
      <p:ext uri="{BB962C8B-B14F-4D97-AF65-F5344CB8AC3E}">
        <p14:creationId xmlns:p14="http://schemas.microsoft.com/office/powerpoint/2010/main" val="3001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4C89E8-324B-43D9-A4D1-3E276F511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984" y="2127819"/>
            <a:ext cx="8830901" cy="3173160"/>
          </a:xfrm>
        </p:spPr>
        <p:txBody>
          <a:bodyPr>
            <a:normAutofit/>
          </a:bodyPr>
          <a:lstStyle/>
          <a:p>
            <a:r>
              <a:rPr lang="de-DE" dirty="0"/>
              <a:t>Fragebogen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8407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74B08-45B9-4518-B086-4D1A1360A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1786" y="901993"/>
            <a:ext cx="8361229" cy="2098226"/>
          </a:xfrm>
        </p:spPr>
        <p:txBody>
          <a:bodyPr>
            <a:normAutofit/>
          </a:bodyPr>
          <a:lstStyle/>
          <a:p>
            <a:r>
              <a:rPr lang="de-DE" sz="11500" dirty="0"/>
              <a:t>V</a:t>
            </a:r>
            <a:r>
              <a:rPr lang="de-DE" dirty="0"/>
              <a:t>ielen</a:t>
            </a:r>
            <a:r>
              <a:rPr lang="de-DE" sz="11500" dirty="0"/>
              <a:t> D</a:t>
            </a:r>
            <a:r>
              <a:rPr lang="de-DE" dirty="0"/>
              <a:t>ANK</a:t>
            </a:r>
            <a:endParaRPr lang="de-DE" sz="115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F03DD78-7A19-420F-A913-781D0FCE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1802" y="3219396"/>
            <a:ext cx="8257126" cy="1306974"/>
          </a:xfrm>
        </p:spPr>
        <p:txBody>
          <a:bodyPr>
            <a:normAutofit/>
          </a:bodyPr>
          <a:lstStyle/>
          <a:p>
            <a:r>
              <a:rPr lang="de-DE" sz="4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für IHRE Unterstützung! </a:t>
            </a:r>
          </a:p>
        </p:txBody>
      </p:sp>
    </p:spTree>
    <p:extLst>
      <p:ext uri="{BB962C8B-B14F-4D97-AF65-F5344CB8AC3E}">
        <p14:creationId xmlns:p14="http://schemas.microsoft.com/office/powerpoint/2010/main" val="218853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D981EF-161D-4E9B-B4E7-F4DCA7AF28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9600" dirty="0"/>
              <a:t>Klatschen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44B4C3-86F5-48DB-AF45-0D95F8F19B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3200" dirty="0"/>
              <a:t>Synchronisierung der technischen Geräte</a:t>
            </a:r>
          </a:p>
        </p:txBody>
      </p:sp>
    </p:spTree>
    <p:extLst>
      <p:ext uri="{BB962C8B-B14F-4D97-AF65-F5344CB8AC3E}">
        <p14:creationId xmlns:p14="http://schemas.microsoft.com/office/powerpoint/2010/main" val="147213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29C7D7-F574-41AC-A580-65ECA0C2CD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6018" y="1173056"/>
            <a:ext cx="9314295" cy="3188848"/>
          </a:xfrm>
        </p:spPr>
        <p:txBody>
          <a:bodyPr>
            <a:normAutofit/>
          </a:bodyPr>
          <a:lstStyle/>
          <a:p>
            <a:r>
              <a:rPr lang="de-DE" sz="9600" dirty="0"/>
              <a:t>Es geht los!</a:t>
            </a:r>
          </a:p>
        </p:txBody>
      </p:sp>
    </p:spTree>
    <p:extLst>
      <p:ext uri="{BB962C8B-B14F-4D97-AF65-F5344CB8AC3E}">
        <p14:creationId xmlns:p14="http://schemas.microsoft.com/office/powerpoint/2010/main" val="19970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A l</a:t>
            </a:r>
            <a:r>
              <a:rPr lang="de-DE" dirty="0"/>
              <a:t>iest Nachrichten auf dem Handy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</p:spTree>
    <p:extLst>
      <p:ext uri="{BB962C8B-B14F-4D97-AF65-F5344CB8AC3E}">
        <p14:creationId xmlns:p14="http://schemas.microsoft.com/office/powerpoint/2010/main" val="41385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70000"/>
    </mc:Choice>
    <mc:Fallback xmlns="">
      <p:transition spd="slow" advClick="0" advTm="270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CD1A05A1-DA30-459D-8812-3E357498ADDC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solidFill>
                  <a:schemeClr val="tx1"/>
                </a:solidFill>
              </a:rPr>
              <a:t>Warm-up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C63C9297-A1F4-4F07-A338-0E5FA9390B12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10">
            <a:extLst>
              <a:ext uri="{FF2B5EF4-FFF2-40B4-BE49-F238E27FC236}">
                <a16:creationId xmlns:a16="http://schemas.microsoft.com/office/drawing/2014/main" id="{381E11D8-5091-487E-B7BE-00F5B57A89D6}"/>
              </a:ext>
            </a:extLst>
          </p:cNvPr>
          <p:cNvSpPr/>
          <p:nvPr/>
        </p:nvSpPr>
        <p:spPr>
          <a:xfrm>
            <a:off x="3342274" y="5147111"/>
            <a:ext cx="6429676" cy="866273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/>
              <a:t>Person A l</a:t>
            </a:r>
            <a:r>
              <a:rPr lang="de-DE" dirty="0"/>
              <a:t>iest Nachrichten auf dem Handy</a:t>
            </a:r>
          </a:p>
        </p:txBody>
      </p:sp>
    </p:spTree>
    <p:extLst>
      <p:ext uri="{BB962C8B-B14F-4D97-AF65-F5344CB8AC3E}">
        <p14:creationId xmlns:p14="http://schemas.microsoft.com/office/powerpoint/2010/main" val="532589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600" dirty="0"/>
              <a:t>Person A l</a:t>
            </a:r>
            <a:r>
              <a:rPr lang="de-DE" sz="6000" dirty="0"/>
              <a:t>iest Nachrichten auf dem Handy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k</a:t>
            </a:r>
            <a:r>
              <a:rPr lang="de-DE" dirty="0"/>
              <a:t>ritzelt auf einem Blatt herum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729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F7BEEFD5-943D-4116-A70B-912A0F77BA7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7DFA1CFD-4AE4-4942-A6C8-B6E30B91497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/>
              <a:t>Person B k</a:t>
            </a:r>
            <a:r>
              <a:rPr lang="de-DE" dirty="0"/>
              <a:t>ritzelt auf einem Blatt herum</a:t>
            </a:r>
          </a:p>
        </p:txBody>
      </p:sp>
    </p:spTree>
    <p:extLst>
      <p:ext uri="{BB962C8B-B14F-4D97-AF65-F5344CB8AC3E}">
        <p14:creationId xmlns:p14="http://schemas.microsoft.com/office/powerpoint/2010/main" val="2610678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0000"/>
    </mc:Choice>
    <mc:Fallback xmlns="">
      <p:transition spd="slow" advClick="0" advTm="6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9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812430C6-A41D-40E1-B1C1-E863DFF58269}"/>
              </a:ext>
            </a:extLst>
          </p:cNvPr>
          <p:cNvSpPr/>
          <p:nvPr/>
        </p:nvSpPr>
        <p:spPr>
          <a:xfrm>
            <a:off x="702643" y="409073"/>
            <a:ext cx="10607040" cy="3373656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8000" dirty="0"/>
              <a:t>Person B k</a:t>
            </a:r>
            <a:r>
              <a:rPr lang="de-DE" sz="7200" dirty="0"/>
              <a:t>ritzelt auf einem Blatt herum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FA9AD113-8EBD-4706-A40F-4A7A8D62D063}"/>
              </a:ext>
            </a:extLst>
          </p:cNvPr>
          <p:cNvSpPr/>
          <p:nvPr/>
        </p:nvSpPr>
        <p:spPr>
          <a:xfrm>
            <a:off x="3349589" y="5147111"/>
            <a:ext cx="6429676" cy="866273"/>
          </a:xfrm>
          <a:prstGeom prst="round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Person C klickt mit Kugelschreiber</a:t>
            </a:r>
          </a:p>
        </p:txBody>
      </p:sp>
      <p:pic>
        <p:nvPicPr>
          <p:cNvPr id="7" name="Grafik 6" descr="Pfeil: Nach rechts drehen mit einfarbiger Füllung">
            <a:extLst>
              <a:ext uri="{FF2B5EF4-FFF2-40B4-BE49-F238E27FC236}">
                <a16:creationId xmlns:a16="http://schemas.microsoft.com/office/drawing/2014/main" id="{96F81046-FCF8-4808-9E27-66081C4B6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61413" y="5098984"/>
            <a:ext cx="914400" cy="914400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330802BB-E417-4C45-A8CC-D600BB930361}"/>
              </a:ext>
            </a:extLst>
          </p:cNvPr>
          <p:cNvSpPr/>
          <p:nvPr/>
        </p:nvSpPr>
        <p:spPr>
          <a:xfrm>
            <a:off x="0" y="4023360"/>
            <a:ext cx="12192000" cy="77964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600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30000"/>
    </mc:Choice>
    <mc:Fallback xmlns=""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30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2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Rückblick">
  <a:themeElements>
    <a:clrScheme name="Grüngelb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247</Words>
  <Application>Microsoft Office PowerPoint</Application>
  <PresentationFormat>Breitbild</PresentationFormat>
  <Paragraphs>41</Paragraphs>
  <Slides>27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1" baseType="lpstr">
      <vt:lpstr>Calibri</vt:lpstr>
      <vt:lpstr>Calibri Light</vt:lpstr>
      <vt:lpstr>Times New Roman</vt:lpstr>
      <vt:lpstr>Rückblick</vt:lpstr>
      <vt:lpstr>Lehrperson</vt:lpstr>
      <vt:lpstr>Kalibrierung</vt:lpstr>
      <vt:lpstr>Klatschen</vt:lpstr>
      <vt:lpstr>Es geht los!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Kalibrierung</vt:lpstr>
      <vt:lpstr>Fragebogen </vt:lpstr>
      <vt:lpstr>Vielen DANK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 data Party</dc:title>
  <dc:creator>Klatt, Mandy</dc:creator>
  <cp:lastModifiedBy>Empschul_Hiwi</cp:lastModifiedBy>
  <cp:revision>84</cp:revision>
  <dcterms:created xsi:type="dcterms:W3CDTF">2020-02-12T13:06:19Z</dcterms:created>
  <dcterms:modified xsi:type="dcterms:W3CDTF">2021-06-11T09:26:51Z</dcterms:modified>
</cp:coreProperties>
</file>