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F17BEE9C-E8B4-4B7F-A2C6-3F93BBC8357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liest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/>
              <a:t>Person A liest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1887AAA-903E-424F-BA78-5659DEDF3F1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sz="4000" dirty="0"/>
              <a:t>uft laut in die Klasse „Das ist </a:t>
            </a:r>
            <a:r>
              <a:rPr lang="de-DE" sz="4000" dirty="0" err="1"/>
              <a:t>laangweilig</a:t>
            </a:r>
            <a:r>
              <a:rPr lang="de-DE" sz="4000" dirty="0"/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dirty="0"/>
              <a:t>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1EB999C-D6EF-4632-850D-C2A6275D99A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dirty="0"/>
              <a:t>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sz="4000" dirty="0"/>
              <a:t>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dirty="0"/>
              <a:t>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D9CE3B26-DB97-4DF1-A332-3BE917F1463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dirty="0"/>
              <a:t>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sz="4000" dirty="0"/>
              <a:t>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t</a:t>
            </a:r>
            <a:r>
              <a:rPr lang="de-DE" dirty="0"/>
              <a:t>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A2B8B6-7E14-40A9-9B8D-DE164545603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t</a:t>
            </a:r>
            <a:r>
              <a:rPr lang="de-DE" dirty="0"/>
              <a:t>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t</a:t>
            </a:r>
            <a:r>
              <a:rPr lang="de-DE" sz="4000" dirty="0"/>
              <a:t>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5D5DFEC-C14B-4D59-AC71-FF813F5B151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C686F968-A109-4F49-88AE-2BBAA12EB5A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k</a:t>
            </a:r>
            <a:r>
              <a:rPr lang="de-DE" dirty="0"/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2C559034-5630-4976-ACE0-8E743F8A3FE7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k</a:t>
            </a:r>
            <a:r>
              <a:rPr lang="de-DE" dirty="0"/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Person C k</a:t>
            </a:r>
            <a:r>
              <a:rPr lang="de-DE" sz="60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EB9D00A-ED13-4A5C-9A26-B8DB22440A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/>
              <a:t>Person B f</a:t>
            </a:r>
            <a:r>
              <a:rPr lang="de-DE" sz="7200" dirty="0"/>
              <a:t>lüstert leise mit </a:t>
            </a:r>
            <a:r>
              <a:rPr lang="de-DE" sz="7200" dirty="0" err="1"/>
              <a:t>Banknachbar:in</a:t>
            </a:r>
            <a:endParaRPr lang="de-DE" sz="72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A liest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84</cp:revision>
  <dcterms:created xsi:type="dcterms:W3CDTF">2020-02-12T13:06:19Z</dcterms:created>
  <dcterms:modified xsi:type="dcterms:W3CDTF">2021-06-11T09:24:02Z</dcterms:modified>
</cp:coreProperties>
</file>