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9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dy Klatt" userId="505858402c07da9d" providerId="LiveId" clId="{FA5EC466-BD05-4DCC-91DA-EA1E98BFA00F}"/>
    <pc:docChg chg="modSld">
      <pc:chgData name="Mandy Klatt" userId="505858402c07da9d" providerId="LiveId" clId="{FA5EC466-BD05-4DCC-91DA-EA1E98BFA00F}" dt="2025-03-19T10:05:22.331" v="152" actId="1076"/>
      <pc:docMkLst>
        <pc:docMk/>
      </pc:docMkLst>
      <pc:sldChg chg="modSp mod">
        <pc:chgData name="Mandy Klatt" userId="505858402c07da9d" providerId="LiveId" clId="{FA5EC466-BD05-4DCC-91DA-EA1E98BFA00F}" dt="2025-03-19T10:05:22.331" v="152" actId="1076"/>
        <pc:sldMkLst>
          <pc:docMk/>
          <pc:sldMk cId="387449015" sldId="256"/>
        </pc:sldMkLst>
        <pc:spChg chg="mod">
          <ac:chgData name="Mandy Klatt" userId="505858402c07da9d" providerId="LiveId" clId="{FA5EC466-BD05-4DCC-91DA-EA1E98BFA00F}" dt="2025-03-19T09:55:42.953" v="104" actId="1076"/>
          <ac:spMkLst>
            <pc:docMk/>
            <pc:sldMk cId="387449015" sldId="256"/>
            <ac:spMk id="4" creationId="{8845498C-17CA-478F-A2CE-9EEED5D69AA7}"/>
          </ac:spMkLst>
        </pc:spChg>
        <pc:spChg chg="mod">
          <ac:chgData name="Mandy Klatt" userId="505858402c07da9d" providerId="LiveId" clId="{FA5EC466-BD05-4DCC-91DA-EA1E98BFA00F}" dt="2025-03-19T10:05:19.916" v="151" actId="1076"/>
          <ac:spMkLst>
            <pc:docMk/>
            <pc:sldMk cId="387449015" sldId="256"/>
            <ac:spMk id="5" creationId="{E16B618F-BDBC-4486-8B54-D88B6EC8E637}"/>
          </ac:spMkLst>
        </pc:spChg>
        <pc:spChg chg="mod">
          <ac:chgData name="Mandy Klatt" userId="505858402c07da9d" providerId="LiveId" clId="{FA5EC466-BD05-4DCC-91DA-EA1E98BFA00F}" dt="2025-03-19T10:05:22.331" v="152" actId="1076"/>
          <ac:spMkLst>
            <pc:docMk/>
            <pc:sldMk cId="387449015" sldId="256"/>
            <ac:spMk id="6" creationId="{05BFDD83-8A7C-4409-9548-42B073B0C9D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71882D-4A3F-43A6-8619-E521CFC18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FDCBB90-3A89-489B-81D2-2DA5785C9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D3EC3D-8F87-4ACD-B9D2-BE0D6C943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9196E-D4C6-4B69-A492-D961CA2AEF86}" type="datetimeFigureOut">
              <a:rPr lang="de-DE" smtClean="0"/>
              <a:t>19.03.2025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5DD802-F70D-4574-8150-D0EE1A33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DD7CB7-62F6-44E8-9D87-E0DDD4F8C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502F-71EC-4581-BB93-F9FF328EBD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119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DA938F-EBDA-434F-96EF-D580BBFDD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D882637-DC9C-4AA8-97DE-3BFD2BC8D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E982B8-D631-41A5-AF12-B63063E27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9196E-D4C6-4B69-A492-D961CA2AEF86}" type="datetimeFigureOut">
              <a:rPr lang="de-DE" smtClean="0"/>
              <a:t>19.03.2025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958940-9E76-4879-9A3A-7D9C8FF6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47A93A-A7F8-40D5-8E16-3F9F9F30B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502F-71EC-4581-BB93-F9FF328EBD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1925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1E98377-8FDF-489E-931E-5900567F16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C9EE8D2-2B67-4D76-90C0-9AAC94107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11367C-0D0E-4B1D-911A-09F258659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9196E-D4C6-4B69-A492-D961CA2AEF86}" type="datetimeFigureOut">
              <a:rPr lang="de-DE" smtClean="0"/>
              <a:t>19.03.2025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6CDDAD-3060-4197-90A2-0A6AB8151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D77222-551F-42C2-BCC0-FB13A3C7B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502F-71EC-4581-BB93-F9FF328EBD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757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4164B2-6D2D-43D2-84B0-53CB9A538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0D5EC2-C58B-4646-8337-69B0FF897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0013FB-40DE-4D39-BEC3-A792AFBBC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9196E-D4C6-4B69-A492-D961CA2AEF86}" type="datetimeFigureOut">
              <a:rPr lang="de-DE" smtClean="0"/>
              <a:t>19.03.2025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9C7E90-141C-4097-BBA4-73CC2C744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AFFE4F-C557-48B6-B7CA-542D27BB3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502F-71EC-4581-BB93-F9FF328EBD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900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06E5FE-D525-410F-AF46-B3683EB9B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7CD3C6-786A-4D76-A42B-331A5D170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7E827E-FECE-4655-AEA6-339C0E14C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9196E-D4C6-4B69-A492-D961CA2AEF86}" type="datetimeFigureOut">
              <a:rPr lang="de-DE" smtClean="0"/>
              <a:t>19.03.2025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1095AD-903E-4090-AC4B-55CE8D53C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8D179A-0D48-4629-82C7-F206270C1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502F-71EC-4581-BB93-F9FF328EBD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6532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BD28B5-10A4-4507-901A-C2CC8241D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19FBE9-054E-48AE-BA39-EAA6BAA59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DF6042-864D-4E2D-AFC6-0EC023D94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0ECBAB-5245-4DA2-AF40-1833E24F1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9196E-D4C6-4B69-A492-D961CA2AEF86}" type="datetimeFigureOut">
              <a:rPr lang="de-DE" smtClean="0"/>
              <a:t>19.03.2025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852CBC-EEE1-4D0B-8E24-B4BEFF3AA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9DB567-BF36-4FC3-92E0-47F46E6B5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502F-71EC-4581-BB93-F9FF328EBD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5109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A1ED15-235B-47C3-BEAC-84B9A7055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77D7C7-E580-4D1C-ADEA-382D5F5C6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4BBA687-098F-4CC5-BA11-6116E70B1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39255BE-D6ED-4FA8-9742-350924BE63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147DA99-482D-458F-A97B-428CFB4F54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9E159A5-E0E5-47CF-BD0C-DEE6B9C73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9196E-D4C6-4B69-A492-D961CA2AEF86}" type="datetimeFigureOut">
              <a:rPr lang="de-DE" smtClean="0"/>
              <a:t>19.03.2025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1A248B0-D3EE-411D-A895-785E362B6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10DCD91-44B8-4CE1-BB7D-7C0C59170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502F-71EC-4581-BB93-F9FF328EBD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0955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C92B8-E2BD-42F8-9B29-5AAC9B2CA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819B26-DBC2-4473-888E-D51D43FB8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9196E-D4C6-4B69-A492-D961CA2AEF86}" type="datetimeFigureOut">
              <a:rPr lang="de-DE" smtClean="0"/>
              <a:t>19.03.2025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074A677-D97F-4778-8372-6C921641D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46B1CF0-988D-4FB2-9C1E-9B1CCBA83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502F-71EC-4581-BB93-F9FF328EBD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210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7981079-CFEE-4E28-8B2D-1E4F82412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9196E-D4C6-4B69-A492-D961CA2AEF86}" type="datetimeFigureOut">
              <a:rPr lang="de-DE" smtClean="0"/>
              <a:t>19.03.2025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C14E18D-5490-4580-888A-1B8C26F4C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A12D57-5940-4E10-A14B-44EE7341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502F-71EC-4581-BB93-F9FF328EBD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195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E84D19-ACAB-4124-A2FD-5095FB498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D2B626-33CF-414E-9A5F-46FE91E0A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CFF15A-7076-470B-8327-CA06314E2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9C57FD-33A5-48B9-824D-A014B4302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9196E-D4C6-4B69-A492-D961CA2AEF86}" type="datetimeFigureOut">
              <a:rPr lang="de-DE" smtClean="0"/>
              <a:t>19.03.2025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2B7A75-90F5-4F9F-BCF8-319CB27E9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C78204-34E3-4B78-BBDD-48ED9A790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502F-71EC-4581-BB93-F9FF328EBD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0522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DFC834-324E-4E65-B8D9-BFFBDE31E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569EEBF-2869-442E-8CEB-D89FA1FD2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63F578C-C288-4077-A1F2-0B7C66C2B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0AF954E-B1BD-421D-A5F9-8CDD610C1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9196E-D4C6-4B69-A492-D961CA2AEF86}" type="datetimeFigureOut">
              <a:rPr lang="de-DE" smtClean="0"/>
              <a:t>19.03.2025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95AC2A-E10C-48E4-ABA6-6626604FC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E0F792-4E1D-4CDD-8D0C-9266C60B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502F-71EC-4581-BB93-F9FF328EBD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4111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37A6D07-D9BB-4BCD-B2BD-E3C903555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E2EBD9-E307-4A48-BA6B-927C04A19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BDF9D5-F5E1-48B5-9CA9-5C010274F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9196E-D4C6-4B69-A492-D961CA2AEF86}" type="datetimeFigureOut">
              <a:rPr lang="de-DE" smtClean="0"/>
              <a:t>19.03.2025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8B7D96-7D7A-4BC3-9423-C2353F9D6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EEA23F-CAB8-41AE-8BDE-3CEBB5822A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3502F-71EC-4581-BB93-F9FF328EBD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71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845498C-17CA-478F-A2CE-9EEED5D69AA7}"/>
              </a:ext>
            </a:extLst>
          </p:cNvPr>
          <p:cNvSpPr txBox="1"/>
          <p:nvPr/>
        </p:nvSpPr>
        <p:spPr>
          <a:xfrm>
            <a:off x="684556" y="1213687"/>
            <a:ext cx="311207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de-DE" b="1" dirty="0"/>
          </a:p>
          <a:p>
            <a:pPr algn="ctr"/>
            <a:r>
              <a:rPr lang="de-DE" b="1" dirty="0" err="1"/>
              <a:t>Cognitive</a:t>
            </a:r>
            <a:r>
              <a:rPr lang="de-DE" b="1" dirty="0"/>
              <a:t> </a:t>
            </a:r>
            <a:r>
              <a:rPr lang="de-DE" b="1" dirty="0" err="1"/>
              <a:t>Dispositions</a:t>
            </a:r>
            <a:endParaRPr lang="de-DE" b="1" dirty="0"/>
          </a:p>
          <a:p>
            <a:pPr algn="ctr"/>
            <a:r>
              <a:rPr lang="de-DE" dirty="0"/>
              <a:t>e.g., </a:t>
            </a:r>
            <a:r>
              <a:rPr lang="de-DE" dirty="0" err="1"/>
              <a:t>strategic</a:t>
            </a:r>
            <a:r>
              <a:rPr lang="de-DE" dirty="0"/>
              <a:t> </a:t>
            </a:r>
            <a:r>
              <a:rPr lang="de-DE" dirty="0" err="1"/>
              <a:t>knowledge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classroom</a:t>
            </a:r>
            <a:r>
              <a:rPr lang="de-DE" dirty="0"/>
              <a:t> </a:t>
            </a:r>
            <a:r>
              <a:rPr lang="de-DE" dirty="0" err="1"/>
              <a:t>management</a:t>
            </a:r>
            <a:endParaRPr lang="de-DE" dirty="0"/>
          </a:p>
          <a:p>
            <a:pPr algn="ctr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16B618F-BDBC-4486-8B54-D88B6EC8E637}"/>
              </a:ext>
            </a:extLst>
          </p:cNvPr>
          <p:cNvSpPr txBox="1"/>
          <p:nvPr/>
        </p:nvSpPr>
        <p:spPr>
          <a:xfrm>
            <a:off x="3516091" y="2412660"/>
            <a:ext cx="477790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de-DE" b="1" dirty="0"/>
          </a:p>
          <a:p>
            <a:pPr algn="ctr"/>
            <a:r>
              <a:rPr lang="de-DE" b="1" dirty="0"/>
              <a:t>Professional Vision</a:t>
            </a:r>
          </a:p>
          <a:p>
            <a:pPr algn="ctr"/>
            <a:r>
              <a:rPr lang="de-DE" dirty="0"/>
              <a:t>Gaze </a:t>
            </a:r>
            <a:r>
              <a:rPr lang="de-DE" dirty="0" err="1"/>
              <a:t>efficiency</a:t>
            </a:r>
            <a:r>
              <a:rPr lang="de-DE" dirty="0"/>
              <a:t>: </a:t>
            </a:r>
            <a:r>
              <a:rPr lang="de-DE" dirty="0" err="1"/>
              <a:t>monitoring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classroom</a:t>
            </a:r>
            <a:r>
              <a:rPr lang="de-DE" dirty="0"/>
              <a:t> </a:t>
            </a:r>
          </a:p>
          <a:p>
            <a:pPr algn="ctr"/>
            <a:r>
              <a:rPr lang="de-DE" dirty="0" err="1"/>
              <a:t>Noticing</a:t>
            </a:r>
            <a:endParaRPr lang="de-DE" dirty="0"/>
          </a:p>
          <a:p>
            <a:pPr algn="ctr"/>
            <a:r>
              <a:rPr lang="de-DE" dirty="0" err="1"/>
              <a:t>Reasoning</a:t>
            </a:r>
            <a:endParaRPr lang="de-DE" dirty="0"/>
          </a:p>
          <a:p>
            <a:pPr algn="ctr"/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5BFDD83-8A7C-4409-9548-42B073B0C9D0}"/>
              </a:ext>
            </a:extLst>
          </p:cNvPr>
          <p:cNvSpPr txBox="1"/>
          <p:nvPr/>
        </p:nvSpPr>
        <p:spPr>
          <a:xfrm>
            <a:off x="8059560" y="3833594"/>
            <a:ext cx="311207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de-DE" b="1" dirty="0"/>
          </a:p>
          <a:p>
            <a:pPr algn="ctr"/>
            <a:r>
              <a:rPr lang="de-DE" b="1" dirty="0"/>
              <a:t>Observable </a:t>
            </a:r>
            <a:r>
              <a:rPr lang="de-DE" b="1" dirty="0" err="1"/>
              <a:t>behavior</a:t>
            </a:r>
            <a:endParaRPr lang="de-DE" b="1" dirty="0"/>
          </a:p>
          <a:p>
            <a:pPr algn="ctr"/>
            <a:r>
              <a:rPr lang="de-DE" dirty="0"/>
              <a:t>e.g., </a:t>
            </a:r>
            <a:r>
              <a:rPr lang="de-DE" dirty="0" err="1"/>
              <a:t>managing</a:t>
            </a:r>
            <a:r>
              <a:rPr lang="de-DE" dirty="0"/>
              <a:t> </a:t>
            </a:r>
            <a:r>
              <a:rPr lang="de-DE" dirty="0" err="1"/>
              <a:t>classroom</a:t>
            </a:r>
            <a:r>
              <a:rPr lang="de-DE" dirty="0"/>
              <a:t> </a:t>
            </a:r>
            <a:r>
              <a:rPr lang="de-DE" dirty="0" err="1"/>
              <a:t>disruptions</a:t>
            </a:r>
            <a:endParaRPr lang="de-DE" dirty="0"/>
          </a:p>
          <a:p>
            <a:pPr algn="ctr"/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87449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Breitbild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Mandy Klatt</dc:creator>
  <cp:lastModifiedBy>Mandy Klatt</cp:lastModifiedBy>
  <cp:revision>5</cp:revision>
  <dcterms:created xsi:type="dcterms:W3CDTF">2025-03-18T13:31:42Z</dcterms:created>
  <dcterms:modified xsi:type="dcterms:W3CDTF">2025-03-19T11:01:23Z</dcterms:modified>
</cp:coreProperties>
</file>