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41" autoAdjust="0"/>
    <p:restoredTop sz="94660"/>
  </p:normalViewPr>
  <p:slideViewPr>
    <p:cSldViewPr snapToGrid="0">
      <p:cViewPr>
        <p:scale>
          <a:sx n="66" d="100"/>
          <a:sy n="66" d="100"/>
        </p:scale>
        <p:origin x="1521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673630ED-CDE7-4DA8-B982-18D95AA46816}"/>
    <pc:docChg chg="modSld">
      <pc:chgData name="Mandy Klatt" userId="505858402c07da9d" providerId="LiveId" clId="{673630ED-CDE7-4DA8-B982-18D95AA46816}" dt="2024-02-26T14:42:28.086" v="11" actId="20577"/>
      <pc:docMkLst>
        <pc:docMk/>
      </pc:docMkLst>
      <pc:sldChg chg="addSp modSp mod">
        <pc:chgData name="Mandy Klatt" userId="505858402c07da9d" providerId="LiveId" clId="{673630ED-CDE7-4DA8-B982-18D95AA46816}" dt="2024-02-26T14:42:28.086" v="11" actId="20577"/>
        <pc:sldMkLst>
          <pc:docMk/>
          <pc:sldMk cId="3067625557" sldId="256"/>
        </pc:sldMkLst>
        <pc:spChg chg="mod">
          <ac:chgData name="Mandy Klatt" userId="505858402c07da9d" providerId="LiveId" clId="{673630ED-CDE7-4DA8-B982-18D95AA46816}" dt="2024-02-26T14:42:23.811" v="9" actId="20577"/>
          <ac:spMkLst>
            <pc:docMk/>
            <pc:sldMk cId="3067625557" sldId="256"/>
            <ac:spMk id="8" creationId="{7F162A45-8B57-4A86-B198-0250972630EF}"/>
          </ac:spMkLst>
        </pc:spChg>
        <pc:spChg chg="mod">
          <ac:chgData name="Mandy Klatt" userId="505858402c07da9d" providerId="LiveId" clId="{673630ED-CDE7-4DA8-B982-18D95AA46816}" dt="2024-02-26T14:42:28.086" v="11" actId="20577"/>
          <ac:spMkLst>
            <pc:docMk/>
            <pc:sldMk cId="3067625557" sldId="256"/>
            <ac:spMk id="11" creationId="{D69123BD-30E6-40C3-8411-9E7FC58ABD70}"/>
          </ac:spMkLst>
        </pc:spChg>
        <pc:spChg chg="add mod">
          <ac:chgData name="Mandy Klatt" userId="505858402c07da9d" providerId="LiveId" clId="{673630ED-CDE7-4DA8-B982-18D95AA46816}" dt="2024-02-26T14:40:39.790" v="3" actId="1076"/>
          <ac:spMkLst>
            <pc:docMk/>
            <pc:sldMk cId="3067625557" sldId="256"/>
            <ac:spMk id="41" creationId="{C672E4B6-4319-46B1-9AB8-09DD1B671BB6}"/>
          </ac:spMkLst>
        </pc:spChg>
        <pc:spChg chg="add mod">
          <ac:chgData name="Mandy Klatt" userId="505858402c07da9d" providerId="LiveId" clId="{673630ED-CDE7-4DA8-B982-18D95AA46816}" dt="2024-02-26T14:41:57.772" v="7" actId="122"/>
          <ac:spMkLst>
            <pc:docMk/>
            <pc:sldMk cId="3067625557" sldId="256"/>
            <ac:spMk id="42" creationId="{0B070CF3-ADFB-45E0-B25E-53524A409FD3}"/>
          </ac:spMkLst>
        </pc:spChg>
        <pc:cxnChg chg="mod">
          <ac:chgData name="Mandy Klatt" userId="505858402c07da9d" providerId="LiveId" clId="{673630ED-CDE7-4DA8-B982-18D95AA46816}" dt="2024-02-26T14:40:31.557" v="2" actId="1076"/>
          <ac:cxnSpMkLst>
            <pc:docMk/>
            <pc:sldMk cId="3067625557" sldId="256"/>
            <ac:cxnSpMk id="43" creationId="{D05AEA29-F808-C25C-057C-94261F37D1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4384966" y="539652"/>
            <a:ext cx="3052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professional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943967"/>
            <a:ext cx="1639454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disruptions)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943022"/>
            <a:ext cx="14202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8502" y="1943022"/>
            <a:ext cx="14202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943022"/>
            <a:ext cx="14202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102565" y="1943022"/>
            <a:ext cx="14202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943968"/>
            <a:ext cx="15591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 response,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increased heart rate)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2958684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7295" y="29842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/>
          <p:nvPr/>
        </p:nvCxnSpPr>
        <p:spPr>
          <a:xfrm>
            <a:off x="5785403" y="2984229"/>
            <a:ext cx="44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51358" y="29842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1208" y="2998023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E7A3E71-B560-9638-D282-75D9DC6B716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12690" y="4528345"/>
            <a:ext cx="0" cy="898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466E665-719A-53A7-8EA5-DA067D2426F6}"/>
              </a:ext>
            </a:extLst>
          </p:cNvPr>
          <p:cNvCxnSpPr>
            <a:cxnSpLocks/>
          </p:cNvCxnSpPr>
          <p:nvPr/>
        </p:nvCxnSpPr>
        <p:spPr>
          <a:xfrm flipH="1" flipV="1">
            <a:off x="3022417" y="3974347"/>
            <a:ext cx="6599" cy="183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671D7-E2B4-3DA8-1483-8AFC3D18E754}"/>
              </a:ext>
            </a:extLst>
          </p:cNvPr>
          <p:cNvCxnSpPr>
            <a:cxnSpLocks/>
          </p:cNvCxnSpPr>
          <p:nvPr/>
        </p:nvCxnSpPr>
        <p:spPr>
          <a:xfrm flipV="1">
            <a:off x="3456265" y="3974347"/>
            <a:ext cx="0" cy="14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3B65BE80-FE2D-EBD2-5DD3-7DE1F3C77AEE}"/>
              </a:ext>
            </a:extLst>
          </p:cNvPr>
          <p:cNvCxnSpPr>
            <a:cxnSpLocks/>
          </p:cNvCxnSpPr>
          <p:nvPr/>
        </p:nvCxnSpPr>
        <p:spPr>
          <a:xfrm>
            <a:off x="3456265" y="5426971"/>
            <a:ext cx="5356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05AEA29-F808-C25C-057C-94261F37D1D2}"/>
              </a:ext>
            </a:extLst>
          </p:cNvPr>
          <p:cNvCxnSpPr>
            <a:cxnSpLocks/>
          </p:cNvCxnSpPr>
          <p:nvPr/>
        </p:nvCxnSpPr>
        <p:spPr>
          <a:xfrm>
            <a:off x="3029016" y="5807031"/>
            <a:ext cx="772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025D9FE-2FEE-DADD-B72C-6B63B95BD26B}"/>
              </a:ext>
            </a:extLst>
          </p:cNvPr>
          <p:cNvCxnSpPr>
            <a:cxnSpLocks/>
          </p:cNvCxnSpPr>
          <p:nvPr/>
        </p:nvCxnSpPr>
        <p:spPr>
          <a:xfrm>
            <a:off x="10752007" y="4252292"/>
            <a:ext cx="0" cy="155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18819259-5B6D-3B9D-DF0A-514A3ABD6194}"/>
              </a:ext>
            </a:extLst>
          </p:cNvPr>
          <p:cNvCxnSpPr>
            <a:cxnSpLocks/>
          </p:cNvCxnSpPr>
          <p:nvPr/>
        </p:nvCxnSpPr>
        <p:spPr>
          <a:xfrm>
            <a:off x="8790138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7748F17-D02A-17C4-8653-40BABEF160A9}"/>
              </a:ext>
            </a:extLst>
          </p:cNvPr>
          <p:cNvCxnSpPr>
            <a:cxnSpLocks/>
          </p:cNvCxnSpPr>
          <p:nvPr/>
        </p:nvCxnSpPr>
        <p:spPr>
          <a:xfrm>
            <a:off x="3148284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9A2FBD9-8D60-6AD4-104B-72139EA7A160}"/>
              </a:ext>
            </a:extLst>
          </p:cNvPr>
          <p:cNvCxnSpPr>
            <a:cxnSpLocks/>
          </p:cNvCxnSpPr>
          <p:nvPr/>
        </p:nvCxnSpPr>
        <p:spPr>
          <a:xfrm>
            <a:off x="3148284" y="1578871"/>
            <a:ext cx="5641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C047FC9-72B4-F0DE-9461-1C842286C002}"/>
              </a:ext>
            </a:extLst>
          </p:cNvPr>
          <p:cNvCxnSpPr>
            <a:cxnSpLocks/>
          </p:cNvCxnSpPr>
          <p:nvPr/>
        </p:nvCxnSpPr>
        <p:spPr>
          <a:xfrm>
            <a:off x="5969211" y="1185983"/>
            <a:ext cx="0" cy="39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69ACED7C-8706-C347-B044-591C4314993D}"/>
              </a:ext>
            </a:extLst>
          </p:cNvPr>
          <p:cNvCxnSpPr>
            <a:cxnSpLocks/>
          </p:cNvCxnSpPr>
          <p:nvPr/>
        </p:nvCxnSpPr>
        <p:spPr>
          <a:xfrm>
            <a:off x="10752007" y="862817"/>
            <a:ext cx="0" cy="108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E7E96F6-6719-2468-D584-7A8A30E948D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437342" y="862817"/>
            <a:ext cx="3314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D1053C0-9D98-4318-98D3-8A116F7F9884}"/>
              </a:ext>
            </a:extLst>
          </p:cNvPr>
          <p:cNvCxnSpPr>
            <a:cxnSpLocks/>
          </p:cNvCxnSpPr>
          <p:nvPr/>
        </p:nvCxnSpPr>
        <p:spPr>
          <a:xfrm>
            <a:off x="6770838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672E4B6-4319-46B1-9AB8-09DD1B671BB6}"/>
              </a:ext>
            </a:extLst>
          </p:cNvPr>
          <p:cNvSpPr txBox="1"/>
          <p:nvPr/>
        </p:nvSpPr>
        <p:spPr>
          <a:xfrm>
            <a:off x="370709" y="5470598"/>
            <a:ext cx="3520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non-occupational stressors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B070CF3-ADFB-45E0-B25E-53524A409FD3}"/>
              </a:ext>
            </a:extLst>
          </p:cNvPr>
          <p:cNvSpPr txBox="1"/>
          <p:nvPr/>
        </p:nvSpPr>
        <p:spPr>
          <a:xfrm>
            <a:off x="8901639" y="5470598"/>
            <a:ext cx="26299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stress symptoms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15</cp:revision>
  <dcterms:created xsi:type="dcterms:W3CDTF">2024-02-20T11:37:00Z</dcterms:created>
  <dcterms:modified xsi:type="dcterms:W3CDTF">2024-02-26T14:42:45Z</dcterms:modified>
</cp:coreProperties>
</file>