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2200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562230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legt Kopf auf Bank und schläft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423730"/>
            <a:ext cx="3559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92602" y="2223676"/>
            <a:ext cx="289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ruft laut in die Klasse:</a:t>
            </a:r>
          </a:p>
          <a:p>
            <a:r>
              <a:rPr lang="de-DE" sz="4400" dirty="0"/>
              <a:t>„Ich muss mal!“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16025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57841" y="2367171"/>
            <a:ext cx="36911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meldet sich schnipsend und stellt Frage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578379" y="2367171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kritzelt auf Arbeitsblatt herum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B7BFFA-29C7-499B-943B-99807948A071}"/>
              </a:ext>
            </a:extLst>
          </p:cNvPr>
          <p:cNvSpPr txBox="1"/>
          <p:nvPr/>
        </p:nvSpPr>
        <p:spPr>
          <a:xfrm>
            <a:off x="4356754" y="2367171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steht in der Klasse auf und geht herum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62754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57841" y="2516059"/>
            <a:ext cx="3691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klickert nervös mit dem Kugelschreiben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578376" y="2705725"/>
            <a:ext cx="3355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B7BFFA-29C7-499B-943B-99807948A071}"/>
              </a:ext>
            </a:extLst>
          </p:cNvPr>
          <p:cNvSpPr txBox="1"/>
          <p:nvPr/>
        </p:nvSpPr>
        <p:spPr>
          <a:xfrm>
            <a:off x="4356754" y="2705725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holt Handy heraus und schaut drauf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115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A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44</cp:revision>
  <dcterms:created xsi:type="dcterms:W3CDTF">2020-02-12T13:06:19Z</dcterms:created>
  <dcterms:modified xsi:type="dcterms:W3CDTF">2020-07-17T14:15:44Z</dcterms:modified>
</cp:coreProperties>
</file>