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306" r:id="rId3"/>
    <p:sldId id="276" r:id="rId4"/>
    <p:sldId id="277" r:id="rId5"/>
    <p:sldId id="273" r:id="rId6"/>
    <p:sldId id="307" r:id="rId7"/>
    <p:sldId id="308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Lehrperson B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Pilot A	</a:t>
            </a:r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785" y="1154202"/>
            <a:ext cx="8361229" cy="3188848"/>
          </a:xfrm>
        </p:spPr>
        <p:txBody>
          <a:bodyPr/>
          <a:lstStyle/>
          <a:p>
            <a:r>
              <a:rPr lang="de-DE" dirty="0"/>
              <a:t>Unterrichts-störungen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47091"/>
              </p:ext>
            </p:extLst>
          </p:nvPr>
        </p:nvGraphicFramePr>
        <p:xfrm>
          <a:off x="243052" y="433634"/>
          <a:ext cx="11705895" cy="4981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178350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3803274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00:01 – 00:04	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8495695" y="2318096"/>
            <a:ext cx="28991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ruft laut in die Klasse:</a:t>
            </a:r>
          </a:p>
          <a:p>
            <a:r>
              <a:rPr lang="de-DE" sz="4400" dirty="0"/>
              <a:t>„Ich muss mal!“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29B4091-A8A2-41FC-A09D-EF1B7D74B7FF}"/>
              </a:ext>
            </a:extLst>
          </p:cNvPr>
          <p:cNvSpPr txBox="1"/>
          <p:nvPr/>
        </p:nvSpPr>
        <p:spPr>
          <a:xfrm>
            <a:off x="522275" y="2472008"/>
            <a:ext cx="35093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klickert nervös mit dem Kugel-schreiben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034A08B-2D56-4954-8836-693DA591277F}"/>
              </a:ext>
            </a:extLst>
          </p:cNvPr>
          <p:cNvSpPr txBox="1"/>
          <p:nvPr/>
        </p:nvSpPr>
        <p:spPr>
          <a:xfrm>
            <a:off x="4585772" y="2472008"/>
            <a:ext cx="33557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kritzelt auf Arbeitsblatt herum 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1974"/>
              </p:ext>
            </p:extLst>
          </p:nvPr>
        </p:nvGraphicFramePr>
        <p:xfrm>
          <a:off x="243052" y="1067122"/>
          <a:ext cx="11705895" cy="4816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302557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3514090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ECB736A4-6414-4736-AFC4-E07DEBBD3690}"/>
              </a:ext>
            </a:extLst>
          </p:cNvPr>
          <p:cNvSpPr txBox="1"/>
          <p:nvPr/>
        </p:nvSpPr>
        <p:spPr>
          <a:xfrm>
            <a:off x="584275" y="2713112"/>
            <a:ext cx="337293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meldet sich schnipsend und stellt eine Frage</a:t>
            </a: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465D58B-45E0-45CF-8787-8DF327D05889}"/>
              </a:ext>
            </a:extLst>
          </p:cNvPr>
          <p:cNvSpPr txBox="1"/>
          <p:nvPr/>
        </p:nvSpPr>
        <p:spPr>
          <a:xfrm>
            <a:off x="4486845" y="2574284"/>
            <a:ext cx="35595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trommelt mit Händen auf dem Tisch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DB88F92-76F4-455B-895C-6290CE73A201}"/>
              </a:ext>
            </a:extLst>
          </p:cNvPr>
          <p:cNvSpPr txBox="1"/>
          <p:nvPr/>
        </p:nvSpPr>
        <p:spPr>
          <a:xfrm>
            <a:off x="8470457" y="2698282"/>
            <a:ext cx="34784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holt Handy heraus und schaut drauf</a:t>
            </a:r>
          </a:p>
        </p:txBody>
      </p:sp>
    </p:spTree>
    <p:extLst>
      <p:ext uri="{BB962C8B-B14F-4D97-AF65-F5344CB8AC3E}">
        <p14:creationId xmlns:p14="http://schemas.microsoft.com/office/powerpoint/2010/main" val="48036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18811"/>
              </p:ext>
            </p:extLst>
          </p:nvPr>
        </p:nvGraphicFramePr>
        <p:xfrm>
          <a:off x="243052" y="1067122"/>
          <a:ext cx="11705895" cy="4494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215491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3279200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D9CA8BF7-66D4-4E8C-AF2D-40B2E1A475F0}"/>
              </a:ext>
            </a:extLst>
          </p:cNvPr>
          <p:cNvSpPr txBox="1"/>
          <p:nvPr/>
        </p:nvSpPr>
        <p:spPr>
          <a:xfrm>
            <a:off x="4418108" y="2554896"/>
            <a:ext cx="33557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schwatzt mit Nachbar*in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B2306D9-BF6E-4795-9087-E9C7D3D29316}"/>
              </a:ext>
            </a:extLst>
          </p:cNvPr>
          <p:cNvSpPr txBox="1"/>
          <p:nvPr/>
        </p:nvSpPr>
        <p:spPr>
          <a:xfrm>
            <a:off x="8312795" y="2502816"/>
            <a:ext cx="34784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steht in der Klasse auf und geht herum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C155C6-B20C-4E2E-A18F-A5DECC422AC9}"/>
              </a:ext>
            </a:extLst>
          </p:cNvPr>
          <p:cNvSpPr txBox="1"/>
          <p:nvPr/>
        </p:nvSpPr>
        <p:spPr>
          <a:xfrm>
            <a:off x="652690" y="2554896"/>
            <a:ext cx="33557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legt Kopf auf Bank und schläft</a:t>
            </a:r>
          </a:p>
        </p:txBody>
      </p:sp>
    </p:spTree>
    <p:extLst>
      <p:ext uri="{BB962C8B-B14F-4D97-AF65-F5344CB8AC3E}">
        <p14:creationId xmlns:p14="http://schemas.microsoft.com/office/powerpoint/2010/main" val="283018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117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 B </vt:lpstr>
      <vt:lpstr>Klatschen</vt:lpstr>
      <vt:lpstr>Kalibrierung</vt:lpstr>
      <vt:lpstr>Unterrichts-störungen</vt:lpstr>
      <vt:lpstr>PowerPoint-Präsentation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44</cp:revision>
  <dcterms:created xsi:type="dcterms:W3CDTF">2020-02-12T13:06:19Z</dcterms:created>
  <dcterms:modified xsi:type="dcterms:W3CDTF">2020-07-17T14:16:05Z</dcterms:modified>
</cp:coreProperties>
</file>