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22133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560969" y="2318096"/>
            <a:ext cx="289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ruft laut in die Klasse:</a:t>
            </a:r>
          </a:p>
          <a:p>
            <a:r>
              <a:rPr lang="de-DE" sz="4400" dirty="0"/>
              <a:t>„Ich muss mal!“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F71787-AAF1-4BB6-89C1-C746FF55E705}"/>
              </a:ext>
            </a:extLst>
          </p:cNvPr>
          <p:cNvSpPr txBox="1"/>
          <p:nvPr/>
        </p:nvSpPr>
        <p:spPr>
          <a:xfrm>
            <a:off x="4343618" y="2372796"/>
            <a:ext cx="3691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klickert nervös mit dem Kugelschreiben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3AD51C-2131-4223-88E5-121F71A6C002}"/>
              </a:ext>
            </a:extLst>
          </p:cNvPr>
          <p:cNvSpPr txBox="1"/>
          <p:nvPr/>
        </p:nvSpPr>
        <p:spPr>
          <a:xfrm>
            <a:off x="8313945" y="2388891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kritzelt auf Arbeitsblatt herum 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16025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4393272" y="2505670"/>
            <a:ext cx="36911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meldet sich schnipsend und stellt Frage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A487CB-6E74-4BF4-8FBC-39F5E714C021}"/>
              </a:ext>
            </a:extLst>
          </p:cNvPr>
          <p:cNvSpPr txBox="1"/>
          <p:nvPr/>
        </p:nvSpPr>
        <p:spPr>
          <a:xfrm>
            <a:off x="666966" y="2505670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holt Handy heraus und schaut drauf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04480B-89F9-46CE-80FA-CFD1AAECDBE3}"/>
              </a:ext>
            </a:extLst>
          </p:cNvPr>
          <p:cNvSpPr txBox="1"/>
          <p:nvPr/>
        </p:nvSpPr>
        <p:spPr>
          <a:xfrm>
            <a:off x="8423175" y="2505670"/>
            <a:ext cx="3559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trommelt mit Händen auf dem Tisch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62754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8251795" y="2705725"/>
            <a:ext cx="3355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4DBE08-8792-420E-B217-90111EDE5794}"/>
              </a:ext>
            </a:extLst>
          </p:cNvPr>
          <p:cNvSpPr txBox="1"/>
          <p:nvPr/>
        </p:nvSpPr>
        <p:spPr>
          <a:xfrm>
            <a:off x="461716" y="2574560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steht in der Klasse auf und geht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8A82C1-4A63-4EEF-A921-D87459272439}"/>
              </a:ext>
            </a:extLst>
          </p:cNvPr>
          <p:cNvSpPr txBox="1"/>
          <p:nvPr/>
        </p:nvSpPr>
        <p:spPr>
          <a:xfrm>
            <a:off x="4588795" y="2607322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114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C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45</cp:revision>
  <dcterms:created xsi:type="dcterms:W3CDTF">2020-02-12T13:06:19Z</dcterms:created>
  <dcterms:modified xsi:type="dcterms:W3CDTF">2020-07-17T14:16:21Z</dcterms:modified>
</cp:coreProperties>
</file>