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06931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247C-464F-4870-B415-EB35053CF178}"/>
              </a:ext>
            </a:extLst>
          </p:cNvPr>
          <p:cNvSpPr txBox="1"/>
          <p:nvPr/>
        </p:nvSpPr>
        <p:spPr>
          <a:xfrm>
            <a:off x="549335" y="2705725"/>
            <a:ext cx="3355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schwatzt mit Nachbar*in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50474-56B1-492C-8DCA-6B3BB53E7B53}"/>
              </a:ext>
            </a:extLst>
          </p:cNvPr>
          <p:cNvSpPr txBox="1"/>
          <p:nvPr/>
        </p:nvSpPr>
        <p:spPr>
          <a:xfrm>
            <a:off x="4556234" y="2555706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steht in der Klasse auf und geht herum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746AAE-E070-4AF8-9592-25714F479523}"/>
              </a:ext>
            </a:extLst>
          </p:cNvPr>
          <p:cNvSpPr txBox="1"/>
          <p:nvPr/>
        </p:nvSpPr>
        <p:spPr>
          <a:xfrm>
            <a:off x="8305009" y="2555706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910152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E2A657-F7A6-4D6C-8FC4-F0CA104EEDBB}"/>
              </a:ext>
            </a:extLst>
          </p:cNvPr>
          <p:cNvSpPr txBox="1"/>
          <p:nvPr/>
        </p:nvSpPr>
        <p:spPr>
          <a:xfrm>
            <a:off x="745384" y="2677428"/>
            <a:ext cx="33557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kritzelt auf Arbeitsblatt herum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19F32A-FE36-4D11-9EDF-B08098A8022C}"/>
              </a:ext>
            </a:extLst>
          </p:cNvPr>
          <p:cNvSpPr txBox="1"/>
          <p:nvPr/>
        </p:nvSpPr>
        <p:spPr>
          <a:xfrm>
            <a:off x="4388252" y="2305614"/>
            <a:ext cx="28991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ruft laut in die Klasse:</a:t>
            </a:r>
          </a:p>
          <a:p>
            <a:r>
              <a:rPr lang="de-DE" sz="4400" dirty="0"/>
              <a:t>„Ich muss mal!“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3CFDAC-EC32-4611-869F-B2ED4794EDD0}"/>
              </a:ext>
            </a:extLst>
          </p:cNvPr>
          <p:cNvSpPr txBox="1"/>
          <p:nvPr/>
        </p:nvSpPr>
        <p:spPr>
          <a:xfrm>
            <a:off x="8301194" y="2500496"/>
            <a:ext cx="36911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klickert nervös mit dem Kugelschreiben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05972"/>
              </p:ext>
            </p:extLst>
          </p:nvPr>
        </p:nvGraphicFramePr>
        <p:xfrm>
          <a:off x="243052" y="1067123"/>
          <a:ext cx="11705895" cy="405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09570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29560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CEA158-AB0C-4D50-B1E6-9786B43DF603}"/>
              </a:ext>
            </a:extLst>
          </p:cNvPr>
          <p:cNvSpPr txBox="1"/>
          <p:nvPr/>
        </p:nvSpPr>
        <p:spPr>
          <a:xfrm>
            <a:off x="569962" y="2484269"/>
            <a:ext cx="35595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D35747-E2E2-42DD-B5D7-3B78FAB1B46A}"/>
              </a:ext>
            </a:extLst>
          </p:cNvPr>
          <p:cNvSpPr txBox="1"/>
          <p:nvPr/>
        </p:nvSpPr>
        <p:spPr>
          <a:xfrm>
            <a:off x="4456404" y="2484269"/>
            <a:ext cx="34784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holt Handy heraus und schaut drauf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135032-D5BA-42AC-8FCC-0B698D3C7FCD}"/>
              </a:ext>
            </a:extLst>
          </p:cNvPr>
          <p:cNvSpPr txBox="1"/>
          <p:nvPr/>
        </p:nvSpPr>
        <p:spPr>
          <a:xfrm>
            <a:off x="8257841" y="2567718"/>
            <a:ext cx="36911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meldet sich schnipsend und stellt Frage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115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D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45</cp:revision>
  <dcterms:created xsi:type="dcterms:W3CDTF">2020-02-12T13:06:19Z</dcterms:created>
  <dcterms:modified xsi:type="dcterms:W3CDTF">2020-07-17T14:15:47Z</dcterms:modified>
</cp:coreProperties>
</file>