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141" autoAdjust="0"/>
    <p:restoredTop sz="94660"/>
  </p:normalViewPr>
  <p:slideViewPr>
    <p:cSldViewPr snapToGrid="0">
      <p:cViewPr>
        <p:scale>
          <a:sx n="66" d="100"/>
          <a:sy n="66" d="100"/>
        </p:scale>
        <p:origin x="1521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y Klatt" userId="505858402c07da9d" providerId="LiveId" clId="{B5709770-78B1-4668-959E-132ACC43B332}"/>
    <pc:docChg chg="modSld">
      <pc:chgData name="Mandy Klatt" userId="505858402c07da9d" providerId="LiveId" clId="{B5709770-78B1-4668-959E-132ACC43B332}" dt="2024-03-22T15:41:53.488" v="11" actId="1076"/>
      <pc:docMkLst>
        <pc:docMk/>
      </pc:docMkLst>
      <pc:sldChg chg="modSp mod">
        <pc:chgData name="Mandy Klatt" userId="505858402c07da9d" providerId="LiveId" clId="{B5709770-78B1-4668-959E-132ACC43B332}" dt="2024-03-22T15:41:53.488" v="11" actId="1076"/>
        <pc:sldMkLst>
          <pc:docMk/>
          <pc:sldMk cId="3067625557" sldId="256"/>
        </pc:sldMkLst>
        <pc:cxnChg chg="mod">
          <ac:chgData name="Mandy Klatt" userId="505858402c07da9d" providerId="LiveId" clId="{B5709770-78B1-4668-959E-132ACC43B332}" dt="2024-03-22T15:41:23.886" v="8" actId="14100"/>
          <ac:cxnSpMkLst>
            <pc:docMk/>
            <pc:sldMk cId="3067625557" sldId="256"/>
            <ac:cxnSpMk id="24" creationId="{CE7A3E71-B560-9638-D282-75D9DC6B716C}"/>
          </ac:cxnSpMkLst>
        </pc:cxnChg>
        <pc:cxnChg chg="mod">
          <ac:chgData name="Mandy Klatt" userId="505858402c07da9d" providerId="LiveId" clId="{B5709770-78B1-4668-959E-132ACC43B332}" dt="2024-03-22T15:41:30.205" v="9" actId="14100"/>
          <ac:cxnSpMkLst>
            <pc:docMk/>
            <pc:sldMk cId="3067625557" sldId="256"/>
            <ac:cxnSpMk id="36" creationId="{5466E665-719A-53A7-8EA5-DA067D2426F6}"/>
          </ac:cxnSpMkLst>
        </pc:cxnChg>
        <pc:cxnChg chg="mod">
          <ac:chgData name="Mandy Klatt" userId="505858402c07da9d" providerId="LiveId" clId="{B5709770-78B1-4668-959E-132ACC43B332}" dt="2024-03-22T15:41:34.778" v="10" actId="14100"/>
          <ac:cxnSpMkLst>
            <pc:docMk/>
            <pc:sldMk cId="3067625557" sldId="256"/>
            <ac:cxnSpMk id="38" creationId="{853671D7-E2B4-3DA8-1483-8AFC3D18E754}"/>
          </ac:cxnSpMkLst>
        </pc:cxnChg>
        <pc:cxnChg chg="mod">
          <ac:chgData name="Mandy Klatt" userId="505858402c07da9d" providerId="LiveId" clId="{B5709770-78B1-4668-959E-132ACC43B332}" dt="2024-03-22T15:40:17.146" v="1" actId="1076"/>
          <ac:cxnSpMkLst>
            <pc:docMk/>
            <pc:sldMk cId="3067625557" sldId="256"/>
            <ac:cxnSpMk id="40" creationId="{3B65BE80-FE2D-EBD2-5DD3-7DE1F3C77AEE}"/>
          </ac:cxnSpMkLst>
        </pc:cxnChg>
        <pc:cxnChg chg="mod">
          <ac:chgData name="Mandy Klatt" userId="505858402c07da9d" providerId="LiveId" clId="{B5709770-78B1-4668-959E-132ACC43B332}" dt="2024-03-22T15:41:53.488" v="11" actId="1076"/>
          <ac:cxnSpMkLst>
            <pc:docMk/>
            <pc:sldMk cId="3067625557" sldId="256"/>
            <ac:cxnSpMk id="43" creationId="{D05AEA29-F808-C25C-057C-94261F37D1D2}"/>
          </ac:cxnSpMkLst>
        </pc:cxnChg>
        <pc:cxnChg chg="mod">
          <ac:chgData name="Mandy Klatt" userId="505858402c07da9d" providerId="LiveId" clId="{B5709770-78B1-4668-959E-132ACC43B332}" dt="2024-03-22T15:41:06.369" v="6" actId="14100"/>
          <ac:cxnSpMkLst>
            <pc:docMk/>
            <pc:sldMk cId="3067625557" sldId="256"/>
            <ac:cxnSpMk id="45" creationId="{0025D9FE-2FEE-DADD-B72C-6B63B95BD26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7BC2D-D217-4B39-A808-FC30F459A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49C87-D7EC-416D-B528-2F835B31A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A68C54-6AE8-42FA-B4BE-780ABC1B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B0259-42DD-4115-8CEE-FBE02F64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D4786-E41E-44E6-863A-3434E0B9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3354E-4268-4FC6-BA4D-43013BE9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9092F8-6D6A-45D7-81D8-2DF7AC5A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516-A0B4-472D-B770-44C74034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FF39B8-B38B-44E8-B6D1-25C54323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A1D97-484A-4D94-B7DB-E68D8B95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F81390-7AF2-4511-877F-0DD7E77F8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81BF4E-7E3A-4F49-A11B-46D604C81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B1BE2-EFB7-49B7-A16C-5334536C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DC97F-E363-44C9-AE99-4E9BEF3C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0BD6D-3881-4C29-A684-0428E79E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18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13C14-9A01-43EE-AD82-E9050ECA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64C90-ABCB-4F3B-9430-189EE4D0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2F41AE-BE59-4F2A-B0D8-5E82B74D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705EF-87F3-4DE9-9571-63D88708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2135F-60AA-4EF9-BC8D-C2706EF6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37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00C7-B946-4589-A310-7587AEE5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6D0BE5-A83A-4512-9BF8-9C5F61E3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E5CA0-6154-4033-9DCE-9B55A200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DC83F-D221-4A1C-8829-F511EF81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9AC91-A9AE-48EE-B023-17F24DE8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3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BC36E-EA2A-4F62-BBE5-5B5155BA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66709-1EB3-47EB-8316-944898A65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59B476-B512-4689-8EC9-DDB515019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5DB17-70A3-48C4-AB60-01202670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61107-0E8C-4AE8-92D6-E0112CDC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5DF1F6-B7BE-46A2-9ACA-C4CF86A6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90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A9D67-4C72-4B72-B256-05D2A486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DACAE6-E0B0-4B3A-BE24-19899695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0D23A2-88F2-48EB-BDC0-A5E00828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F7F76-774E-4382-9A53-2AE5B43FE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6F9212-65E9-4F40-B85D-D6DD78095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6A9376-0965-427E-AC7A-371FFA7B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685235-0586-4B49-84B2-1EA18D77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4AA903-67E4-4EBA-894A-4B5EA424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3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A323F-DD61-46CF-8E29-10289DFA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734AD6-DFD9-4E1C-945B-1B3BF53F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1928BA-56CA-4AC1-819F-136DC969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B01D8-191C-4B8A-AA15-B9DD33D9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74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7005E0-2781-46F2-A16E-61715135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33DA3D-684C-4772-BC4A-A04952B5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FE07BA-E6AB-4709-BE5C-FEA28CC4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6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87499-037D-4AB2-865A-A01317EF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F6AA3-A6C1-4DA3-BCBF-B4098532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68D457-D2BC-4A00-A2BF-877FFCA39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05208-01F8-41D0-8C9F-A459392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490976-75E8-4149-A088-3D8FEE4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D2A0F2-22CB-4044-8806-F1EF8A3C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1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F6033-4C7E-48DE-8B21-1B050401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4DA2B-5C51-4D85-8EF5-646118261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2485B9-CCD8-4BF0-8252-F5302A20F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5ACE9-031A-45CB-B37F-DFEE289F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28B09F-FC29-4D08-B682-B01B8D54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05DCA5-282F-4EA5-9059-F4564D92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2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6DD5F0-1F9D-4558-85D3-57E832C5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E1B1D6-B1BD-43CD-8B59-1418DDB0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BAFD2-E851-41AE-B177-7317ED56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1C74-F59F-4DD0-82BC-6493AE2D9975}" type="datetimeFigureOut">
              <a:rPr lang="de-DE" smtClean="0"/>
              <a:t>22.03.2024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84F13-CCAB-4CF3-B3EB-4861ECD87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8E20B-FA1C-46C9-8B59-EC33751B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86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64A506-4DDE-4E83-B95C-FA5600898B9F}"/>
              </a:ext>
            </a:extLst>
          </p:cNvPr>
          <p:cNvSpPr txBox="1"/>
          <p:nvPr/>
        </p:nvSpPr>
        <p:spPr>
          <a:xfrm>
            <a:off x="4384966" y="217248"/>
            <a:ext cx="305237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haracteristics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professional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3B36CB-CD74-408C-87F2-FA2F595D96E1}"/>
              </a:ext>
            </a:extLst>
          </p:cNvPr>
          <p:cNvSpPr txBox="1"/>
          <p:nvPr/>
        </p:nvSpPr>
        <p:spPr>
          <a:xfrm>
            <a:off x="370709" y="1621563"/>
            <a:ext cx="163945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stressors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 disruptions)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162A45-8B57-4A86-B198-0250972630EF}"/>
              </a:ext>
            </a:extLst>
          </p:cNvPr>
          <p:cNvSpPr txBox="1"/>
          <p:nvPr/>
        </p:nvSpPr>
        <p:spPr>
          <a:xfrm>
            <a:off x="2470476" y="1620618"/>
            <a:ext cx="142025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appraisal</a:t>
            </a:r>
          </a:p>
          <a:p>
            <a:pPr algn="ctr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Re-appraisal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9123BD-30E6-40C3-8411-9E7FC58ABD70}"/>
              </a:ext>
            </a:extLst>
          </p:cNvPr>
          <p:cNvSpPr txBox="1"/>
          <p:nvPr/>
        </p:nvSpPr>
        <p:spPr>
          <a:xfrm>
            <a:off x="4347289" y="1613415"/>
            <a:ext cx="142025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stressors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1913AF-7CB1-44BE-BB8E-179AD4548DC8}"/>
              </a:ext>
            </a:extLst>
          </p:cNvPr>
          <p:cNvSpPr txBox="1"/>
          <p:nvPr/>
        </p:nvSpPr>
        <p:spPr>
          <a:xfrm>
            <a:off x="6223189" y="1620618"/>
            <a:ext cx="142025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appraisal of coping resources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classroom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6E22C50-DC2D-48F7-ABAC-EF7F3AC5A564}"/>
              </a:ext>
            </a:extLst>
          </p:cNvPr>
          <p:cNvSpPr txBox="1"/>
          <p:nvPr/>
        </p:nvSpPr>
        <p:spPr>
          <a:xfrm>
            <a:off x="8102890" y="1647410"/>
            <a:ext cx="142025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Coping</a:t>
            </a: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classroom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111BC02-1F35-4BCB-9656-4F1DCF651BF1}"/>
              </a:ext>
            </a:extLst>
          </p:cNvPr>
          <p:cNvSpPr txBox="1"/>
          <p:nvPr/>
        </p:nvSpPr>
        <p:spPr>
          <a:xfrm>
            <a:off x="9972415" y="1621564"/>
            <a:ext cx="155918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stress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(physiological response,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increased heart rate)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8C4BCB1-F74F-47B0-89ED-F973A76E838D}"/>
              </a:ext>
            </a:extLst>
          </p:cNvPr>
          <p:cNvCxnSpPr>
            <a:cxnSpLocks/>
          </p:cNvCxnSpPr>
          <p:nvPr/>
        </p:nvCxnSpPr>
        <p:spPr>
          <a:xfrm>
            <a:off x="2016732" y="2636280"/>
            <a:ext cx="453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87F33CC-89F5-4EAB-863F-4883C2A045C7}"/>
              </a:ext>
            </a:extLst>
          </p:cNvPr>
          <p:cNvCxnSpPr/>
          <p:nvPr/>
        </p:nvCxnSpPr>
        <p:spPr>
          <a:xfrm>
            <a:off x="3897295" y="2661825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7F4C872-8BE6-4F6B-86F7-23FCC0A7596E}"/>
              </a:ext>
            </a:extLst>
          </p:cNvPr>
          <p:cNvCxnSpPr>
            <a:cxnSpLocks/>
          </p:cNvCxnSpPr>
          <p:nvPr/>
        </p:nvCxnSpPr>
        <p:spPr>
          <a:xfrm>
            <a:off x="5767539" y="2661825"/>
            <a:ext cx="467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7330382-A3C1-4AE9-B623-F6BCFC039572}"/>
              </a:ext>
            </a:extLst>
          </p:cNvPr>
          <p:cNvCxnSpPr/>
          <p:nvPr/>
        </p:nvCxnSpPr>
        <p:spPr>
          <a:xfrm>
            <a:off x="7651358" y="2661825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0231608-8903-457E-BAA4-36A9A24E586C}"/>
              </a:ext>
            </a:extLst>
          </p:cNvPr>
          <p:cNvCxnSpPr/>
          <p:nvPr/>
        </p:nvCxnSpPr>
        <p:spPr>
          <a:xfrm>
            <a:off x="9521208" y="2675619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CE7A3E71-B560-9638-D282-75D9DC6B716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13015" y="4232733"/>
            <a:ext cx="0" cy="862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466E665-719A-53A7-8EA5-DA067D2426F6}"/>
              </a:ext>
            </a:extLst>
          </p:cNvPr>
          <p:cNvCxnSpPr>
            <a:cxnSpLocks/>
          </p:cNvCxnSpPr>
          <p:nvPr/>
        </p:nvCxnSpPr>
        <p:spPr>
          <a:xfrm flipV="1">
            <a:off x="3050311" y="4759939"/>
            <a:ext cx="0" cy="60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3671D7-E2B4-3DA8-1483-8AFC3D18E754}"/>
              </a:ext>
            </a:extLst>
          </p:cNvPr>
          <p:cNvCxnSpPr>
            <a:cxnSpLocks/>
          </p:cNvCxnSpPr>
          <p:nvPr/>
        </p:nvCxnSpPr>
        <p:spPr>
          <a:xfrm flipV="1">
            <a:off x="3305453" y="4759939"/>
            <a:ext cx="0" cy="33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3B65BE80-FE2D-EBD2-5DD3-7DE1F3C77AEE}"/>
              </a:ext>
            </a:extLst>
          </p:cNvPr>
          <p:cNvCxnSpPr>
            <a:cxnSpLocks/>
          </p:cNvCxnSpPr>
          <p:nvPr/>
        </p:nvCxnSpPr>
        <p:spPr>
          <a:xfrm>
            <a:off x="3305453" y="5095051"/>
            <a:ext cx="55075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D05AEA29-F808-C25C-057C-94261F37D1D2}"/>
              </a:ext>
            </a:extLst>
          </p:cNvPr>
          <p:cNvCxnSpPr>
            <a:cxnSpLocks/>
          </p:cNvCxnSpPr>
          <p:nvPr/>
        </p:nvCxnSpPr>
        <p:spPr>
          <a:xfrm>
            <a:off x="3050311" y="5372567"/>
            <a:ext cx="76870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0025D9FE-2FEE-DADD-B72C-6B63B95BD26B}"/>
              </a:ext>
            </a:extLst>
          </p:cNvPr>
          <p:cNvCxnSpPr>
            <a:cxnSpLocks/>
          </p:cNvCxnSpPr>
          <p:nvPr/>
        </p:nvCxnSpPr>
        <p:spPr>
          <a:xfrm flipH="1">
            <a:off x="10737405" y="3929888"/>
            <a:ext cx="1" cy="1437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18819259-5B6D-3B9D-DF0A-514A3ABD6194}"/>
              </a:ext>
            </a:extLst>
          </p:cNvPr>
          <p:cNvCxnSpPr>
            <a:cxnSpLocks/>
          </p:cNvCxnSpPr>
          <p:nvPr/>
        </p:nvCxnSpPr>
        <p:spPr>
          <a:xfrm>
            <a:off x="8866338" y="1256467"/>
            <a:ext cx="0" cy="39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7748F17-D02A-17C4-8653-40BABEF160A9}"/>
              </a:ext>
            </a:extLst>
          </p:cNvPr>
          <p:cNvCxnSpPr>
            <a:cxnSpLocks/>
          </p:cNvCxnSpPr>
          <p:nvPr/>
        </p:nvCxnSpPr>
        <p:spPr>
          <a:xfrm>
            <a:off x="3205886" y="1256467"/>
            <a:ext cx="0" cy="36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39A2FBD9-8D60-6AD4-104B-72139EA7A160}"/>
              </a:ext>
            </a:extLst>
          </p:cNvPr>
          <p:cNvCxnSpPr>
            <a:cxnSpLocks/>
          </p:cNvCxnSpPr>
          <p:nvPr/>
        </p:nvCxnSpPr>
        <p:spPr>
          <a:xfrm>
            <a:off x="3205886" y="1256467"/>
            <a:ext cx="5660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0C047FC9-72B4-F0DE-9461-1C842286C002}"/>
              </a:ext>
            </a:extLst>
          </p:cNvPr>
          <p:cNvCxnSpPr>
            <a:cxnSpLocks/>
          </p:cNvCxnSpPr>
          <p:nvPr/>
        </p:nvCxnSpPr>
        <p:spPr>
          <a:xfrm>
            <a:off x="5969211" y="863579"/>
            <a:ext cx="0" cy="392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69ACED7C-8706-C347-B044-591C4314993D}"/>
              </a:ext>
            </a:extLst>
          </p:cNvPr>
          <p:cNvCxnSpPr>
            <a:cxnSpLocks/>
          </p:cNvCxnSpPr>
          <p:nvPr/>
        </p:nvCxnSpPr>
        <p:spPr>
          <a:xfrm>
            <a:off x="10752007" y="540413"/>
            <a:ext cx="0" cy="1080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E7E96F6-6719-2468-D584-7A8A30E948D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437342" y="540413"/>
            <a:ext cx="33146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D1053C0-9D98-4318-98D3-8A116F7F9884}"/>
              </a:ext>
            </a:extLst>
          </p:cNvPr>
          <p:cNvCxnSpPr>
            <a:cxnSpLocks/>
          </p:cNvCxnSpPr>
          <p:nvPr/>
        </p:nvCxnSpPr>
        <p:spPr>
          <a:xfrm>
            <a:off x="6949908" y="1256467"/>
            <a:ext cx="0" cy="36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2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Mandy Klatt</dc:creator>
  <cp:lastModifiedBy>Mandy Klatt</cp:lastModifiedBy>
  <cp:revision>19</cp:revision>
  <dcterms:created xsi:type="dcterms:W3CDTF">2024-02-20T11:37:00Z</dcterms:created>
  <dcterms:modified xsi:type="dcterms:W3CDTF">2024-03-22T15:41:55Z</dcterms:modified>
</cp:coreProperties>
</file>