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141" autoAdjust="0"/>
    <p:restoredTop sz="94660"/>
  </p:normalViewPr>
  <p:slideViewPr>
    <p:cSldViewPr snapToGrid="0">
      <p:cViewPr>
        <p:scale>
          <a:sx n="66" d="100"/>
          <a:sy n="66" d="100"/>
        </p:scale>
        <p:origin x="1521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Klatt" userId="505858402c07da9d" providerId="LiveId" clId="{673630ED-CDE7-4DA8-B982-18D95AA46816}"/>
    <pc:docChg chg="undo custSel modSld">
      <pc:chgData name="Mandy Klatt" userId="505858402c07da9d" providerId="LiveId" clId="{673630ED-CDE7-4DA8-B982-18D95AA46816}" dt="2024-02-29T15:04:24.827" v="185" actId="1036"/>
      <pc:docMkLst>
        <pc:docMk/>
      </pc:docMkLst>
      <pc:sldChg chg="addSp delSp modSp mod">
        <pc:chgData name="Mandy Klatt" userId="505858402c07da9d" providerId="LiveId" clId="{673630ED-CDE7-4DA8-B982-18D95AA46816}" dt="2024-02-29T15:04:24.827" v="185" actId="1036"/>
        <pc:sldMkLst>
          <pc:docMk/>
          <pc:sldMk cId="3067625557" sldId="256"/>
        </pc:sldMkLst>
        <pc:spChg chg="mod">
          <ac:chgData name="Mandy Klatt" userId="505858402c07da9d" providerId="LiveId" clId="{673630ED-CDE7-4DA8-B982-18D95AA46816}" dt="2024-02-29T15:04:24.827" v="185" actId="1036"/>
          <ac:spMkLst>
            <pc:docMk/>
            <pc:sldMk cId="3067625557" sldId="256"/>
            <ac:spMk id="4" creationId="{5264A506-4DDE-4E83-B95C-FA5600898B9F}"/>
          </ac:spMkLst>
        </pc:spChg>
        <pc:spChg chg="mod">
          <ac:chgData name="Mandy Klatt" userId="505858402c07da9d" providerId="LiveId" clId="{673630ED-CDE7-4DA8-B982-18D95AA46816}" dt="2024-02-29T15:04:24.827" v="185" actId="1036"/>
          <ac:spMkLst>
            <pc:docMk/>
            <pc:sldMk cId="3067625557" sldId="256"/>
            <ac:spMk id="5" creationId="{113B36CB-CD74-408C-87F2-FA2F595D96E1}"/>
          </ac:spMkLst>
        </pc:spChg>
        <pc:spChg chg="mod">
          <ac:chgData name="Mandy Klatt" userId="505858402c07da9d" providerId="LiveId" clId="{673630ED-CDE7-4DA8-B982-18D95AA46816}" dt="2024-02-29T15:04:24.827" v="185" actId="1036"/>
          <ac:spMkLst>
            <pc:docMk/>
            <pc:sldMk cId="3067625557" sldId="256"/>
            <ac:spMk id="8" creationId="{7F162A45-8B57-4A86-B198-0250972630EF}"/>
          </ac:spMkLst>
        </pc:spChg>
        <pc:spChg chg="mod">
          <ac:chgData name="Mandy Klatt" userId="505858402c07da9d" providerId="LiveId" clId="{673630ED-CDE7-4DA8-B982-18D95AA46816}" dt="2024-02-29T15:04:24.827" v="185" actId="1036"/>
          <ac:spMkLst>
            <pc:docMk/>
            <pc:sldMk cId="3067625557" sldId="256"/>
            <ac:spMk id="11" creationId="{D69123BD-30E6-40C3-8411-9E7FC58ABD70}"/>
          </ac:spMkLst>
        </pc:spChg>
        <pc:spChg chg="mod">
          <ac:chgData name="Mandy Klatt" userId="505858402c07da9d" providerId="LiveId" clId="{673630ED-CDE7-4DA8-B982-18D95AA46816}" dt="2024-02-29T15:04:24.827" v="185" actId="1036"/>
          <ac:spMkLst>
            <pc:docMk/>
            <pc:sldMk cId="3067625557" sldId="256"/>
            <ac:spMk id="14" creationId="{441913AF-7CB1-44BE-BB8E-179AD4548DC8}"/>
          </ac:spMkLst>
        </pc:spChg>
        <pc:spChg chg="mod">
          <ac:chgData name="Mandy Klatt" userId="505858402c07da9d" providerId="LiveId" clId="{673630ED-CDE7-4DA8-B982-18D95AA46816}" dt="2024-02-29T15:04:24.827" v="185" actId="1036"/>
          <ac:spMkLst>
            <pc:docMk/>
            <pc:sldMk cId="3067625557" sldId="256"/>
            <ac:spMk id="15" creationId="{76E22C50-DC2D-48F7-ABAC-EF7F3AC5A564}"/>
          </ac:spMkLst>
        </pc:spChg>
        <pc:spChg chg="mod">
          <ac:chgData name="Mandy Klatt" userId="505858402c07da9d" providerId="LiveId" clId="{673630ED-CDE7-4DA8-B982-18D95AA46816}" dt="2024-02-29T15:04:24.827" v="185" actId="1036"/>
          <ac:spMkLst>
            <pc:docMk/>
            <pc:sldMk cId="3067625557" sldId="256"/>
            <ac:spMk id="16" creationId="{E111BC02-1F35-4BCB-9656-4F1DCF651BF1}"/>
          </ac:spMkLst>
        </pc:spChg>
        <pc:spChg chg="add mod">
          <ac:chgData name="Mandy Klatt" userId="505858402c07da9d" providerId="LiveId" clId="{673630ED-CDE7-4DA8-B982-18D95AA46816}" dt="2024-02-29T15:04:24.827" v="185" actId="1036"/>
          <ac:spMkLst>
            <pc:docMk/>
            <pc:sldMk cId="3067625557" sldId="256"/>
            <ac:spMk id="41" creationId="{C672E4B6-4319-46B1-9AB8-09DD1B671BB6}"/>
          </ac:spMkLst>
        </pc:spChg>
        <pc:spChg chg="add mod">
          <ac:chgData name="Mandy Klatt" userId="505858402c07da9d" providerId="LiveId" clId="{673630ED-CDE7-4DA8-B982-18D95AA46816}" dt="2024-02-29T15:04:24.827" v="185" actId="1036"/>
          <ac:spMkLst>
            <pc:docMk/>
            <pc:sldMk cId="3067625557" sldId="256"/>
            <ac:spMk id="42" creationId="{0B070CF3-ADFB-45E0-B25E-53524A409FD3}"/>
          </ac:spMkLst>
        </pc:sp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2" creationId="{18819259-5B6D-3B9D-DF0A-514A3ABD6194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7" creationId="{87748F17-D02A-17C4-8653-40BABEF160A9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9" creationId="{39A2FBD9-8D60-6AD4-104B-72139EA7A160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20" creationId="{0C047FC9-72B4-F0DE-9461-1C842286C002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23" creationId="{E8C4BCB1-F74F-47B0-89ED-F973A76E838D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24" creationId="{CE7A3E71-B560-9638-D282-75D9DC6B716C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26" creationId="{69ACED7C-8706-C347-B044-591C4314993D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27" creationId="{F87F33CC-89F5-4EAB-863F-4883C2A045C7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29" creationId="{D7F4C872-8BE6-4F6B-86F7-23FCC0A7596E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30" creationId="{37330382-A3C1-4AE9-B623-F6BCFC039572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31" creationId="{20231608-8903-457E-BAA4-36A9A24E586C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32" creationId="{CE7E96F6-6719-2468-D584-7A8A30E948D2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33" creationId="{CD1053C0-9D98-4318-98D3-8A116F7F9884}"/>
          </ac:cxnSpMkLst>
        </pc:cxnChg>
        <pc:cxnChg chg="add del 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36" creationId="{5466E665-719A-53A7-8EA5-DA067D2426F6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38" creationId="{853671D7-E2B4-3DA8-1483-8AFC3D18E754}"/>
          </ac:cxnSpMkLst>
        </pc:cxnChg>
        <pc:cxnChg chg="add del mod">
          <ac:chgData name="Mandy Klatt" userId="505858402c07da9d" providerId="LiveId" clId="{673630ED-CDE7-4DA8-B982-18D95AA46816}" dt="2024-02-29T14:36:53.013" v="80" actId="478"/>
          <ac:cxnSpMkLst>
            <pc:docMk/>
            <pc:sldMk cId="3067625557" sldId="256"/>
            <ac:cxnSpMk id="39" creationId="{B466897C-8150-498A-A596-62286EFBD4A9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40" creationId="{3B65BE80-FE2D-EBD2-5DD3-7DE1F3C77AEE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43" creationId="{D05AEA29-F808-C25C-057C-94261F37D1D2}"/>
          </ac:cxnSpMkLst>
        </pc:cxnChg>
        <pc:cxnChg chg="add del mod">
          <ac:chgData name="Mandy Klatt" userId="505858402c07da9d" providerId="LiveId" clId="{673630ED-CDE7-4DA8-B982-18D95AA46816}" dt="2024-02-29T14:39:10.617" v="95" actId="478"/>
          <ac:cxnSpMkLst>
            <pc:docMk/>
            <pc:sldMk cId="3067625557" sldId="256"/>
            <ac:cxnSpMk id="44" creationId="{DDE4E672-A10A-45CE-BB54-7F94F281AA96}"/>
          </ac:cxnSpMkLst>
        </pc:cxnChg>
        <pc:cxnChg chg="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45" creationId="{0025D9FE-2FEE-DADD-B72C-6B63B95BD26B}"/>
          </ac:cxnSpMkLst>
        </pc:cxnChg>
        <pc:cxnChg chg="add 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46" creationId="{0E4DF981-1C9B-45D9-A57E-E8EC4C6279F9}"/>
          </ac:cxnSpMkLst>
        </pc:cxnChg>
        <pc:cxnChg chg="add 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47" creationId="{7032950F-EE16-4501-9503-C9BA8F6DEF89}"/>
          </ac:cxnSpMkLst>
        </pc:cxnChg>
        <pc:cxnChg chg="add 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50" creationId="{8C3F60A8-BAB2-4CED-A28B-133F9CB89FB1}"/>
          </ac:cxnSpMkLst>
        </pc:cxnChg>
        <pc:cxnChg chg="add mod">
          <ac:chgData name="Mandy Klatt" userId="505858402c07da9d" providerId="LiveId" clId="{673630ED-CDE7-4DA8-B982-18D95AA46816}" dt="2024-02-29T15:04:24.827" v="185" actId="1036"/>
          <ac:cxnSpMkLst>
            <pc:docMk/>
            <pc:sldMk cId="3067625557" sldId="256"/>
            <ac:cxnSpMk id="52" creationId="{5914E9D3-C50B-4D4A-8F19-F3EA37EC8C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7BC2D-D217-4B39-A808-FC30F459A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9C87-D7EC-416D-B528-2F835B31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68C54-6AE8-42FA-B4BE-780ABC1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B0259-42DD-4115-8CEE-FBE02F64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D4786-E41E-44E6-863A-3434E0B9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3354E-4268-4FC6-BA4D-43013BE9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092F8-6D6A-45D7-81D8-2DF7AC5A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516-A0B4-472D-B770-44C7403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F39B8-B38B-44E8-B6D1-25C5432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A1D97-484A-4D94-B7DB-E68D8B95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81390-7AF2-4511-877F-0DD7E77F8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81BF4E-7E3A-4F49-A11B-46D604C8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B1BE2-EFB7-49B7-A16C-5334536C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DC97F-E363-44C9-AE99-4E9BEF3C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0BD6D-3881-4C29-A684-0428E79E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13C14-9A01-43EE-AD82-E9050ECA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64C90-ABCB-4F3B-9430-189EE4D0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F41AE-BE59-4F2A-B0D8-5E82B74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705EF-87F3-4DE9-9571-63D88708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2135F-60AA-4EF9-BC8D-C2706EF6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00C7-B946-4589-A310-7587AEE5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D0BE5-A83A-4512-9BF8-9C5F61E3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E5CA0-6154-4033-9DCE-9B55A200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C83F-D221-4A1C-8829-F511EF81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9AC91-A9AE-48EE-B023-17F24DE8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BC36E-EA2A-4F62-BBE5-5B5155BA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66709-1EB3-47EB-8316-944898A6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9B476-B512-4689-8EC9-DDB515019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5DB17-70A3-48C4-AB60-0120267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61107-0E8C-4AE8-92D6-E0112CDC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DF1F6-B7BE-46A2-9ACA-C4CF86A6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9D67-4C72-4B72-B256-05D2A486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DACAE6-E0B0-4B3A-BE24-19899695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D23A2-88F2-48EB-BDC0-A5E00828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F7F76-774E-4382-9A53-2AE5B43F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6F9212-65E9-4F40-B85D-D6DD78095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A9376-0965-427E-AC7A-371FFA7B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685235-0586-4B49-84B2-1EA18D77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4AA903-67E4-4EBA-894A-4B5EA42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3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A323F-DD61-46CF-8E29-10289DFA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734AD6-DFD9-4E1C-945B-1B3BF53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928BA-56CA-4AC1-819F-136DC969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B01D8-191C-4B8A-AA15-B9DD33D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7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005E0-2781-46F2-A16E-61715135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33DA3D-684C-4772-BC4A-A04952B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FE07BA-E6AB-4709-BE5C-FEA28CC4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87499-037D-4AB2-865A-A01317EF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F6AA3-A6C1-4DA3-BCBF-B409853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68D457-D2BC-4A00-A2BF-877FFCA3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05208-01F8-41D0-8C9F-A459392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490976-75E8-4149-A088-3D8FEE4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2A0F2-22CB-4044-8806-F1EF8A3C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F6033-4C7E-48DE-8B21-1B05040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4DA2B-5C51-4D85-8EF5-646118261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2485B9-CCD8-4BF0-8252-F5302A20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5ACE9-031A-45CB-B37F-DFEE289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8B09F-FC29-4D08-B682-B01B8D54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05DCA5-282F-4EA5-9059-F4564D9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2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6DD5F0-1F9D-4558-85D3-57E832C5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E1B1D6-B1BD-43CD-8B59-1418DDB0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BAFD2-E851-41AE-B177-7317ED56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1C74-F59F-4DD0-82BC-6493AE2D997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84F13-CCAB-4CF3-B3EB-4861ECD87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8E20B-FA1C-46C9-8B59-EC33751B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8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64A506-4DDE-4E83-B95C-FA5600898B9F}"/>
              </a:ext>
            </a:extLst>
          </p:cNvPr>
          <p:cNvSpPr txBox="1"/>
          <p:nvPr/>
        </p:nvSpPr>
        <p:spPr>
          <a:xfrm>
            <a:off x="4384966" y="217248"/>
            <a:ext cx="305237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professional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3B36CB-CD74-408C-87F2-FA2F595D96E1}"/>
              </a:ext>
            </a:extLst>
          </p:cNvPr>
          <p:cNvSpPr txBox="1"/>
          <p:nvPr/>
        </p:nvSpPr>
        <p:spPr>
          <a:xfrm>
            <a:off x="370709" y="1621563"/>
            <a:ext cx="163945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disruptions)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162A45-8B57-4A86-B198-0250972630EF}"/>
              </a:ext>
            </a:extLst>
          </p:cNvPr>
          <p:cNvSpPr txBox="1"/>
          <p:nvPr/>
        </p:nvSpPr>
        <p:spPr>
          <a:xfrm>
            <a:off x="2470476" y="1620618"/>
            <a:ext cx="142025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appraisal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9123BD-30E6-40C3-8411-9E7FC58ABD70}"/>
              </a:ext>
            </a:extLst>
          </p:cNvPr>
          <p:cNvSpPr txBox="1"/>
          <p:nvPr/>
        </p:nvSpPr>
        <p:spPr>
          <a:xfrm>
            <a:off x="4347289" y="1613415"/>
            <a:ext cx="142025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1913AF-7CB1-44BE-BB8E-179AD4548DC8}"/>
              </a:ext>
            </a:extLst>
          </p:cNvPr>
          <p:cNvSpPr txBox="1"/>
          <p:nvPr/>
        </p:nvSpPr>
        <p:spPr>
          <a:xfrm>
            <a:off x="6223189" y="1620618"/>
            <a:ext cx="142025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appraisal of coping resources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E22C50-DC2D-48F7-ABAC-EF7F3AC5A564}"/>
              </a:ext>
            </a:extLst>
          </p:cNvPr>
          <p:cNvSpPr txBox="1"/>
          <p:nvPr/>
        </p:nvSpPr>
        <p:spPr>
          <a:xfrm>
            <a:off x="8102890" y="1647410"/>
            <a:ext cx="142025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Coping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111BC02-1F35-4BCB-9656-4F1DCF651BF1}"/>
              </a:ext>
            </a:extLst>
          </p:cNvPr>
          <p:cNvSpPr txBox="1"/>
          <p:nvPr/>
        </p:nvSpPr>
        <p:spPr>
          <a:xfrm>
            <a:off x="9972415" y="1621564"/>
            <a:ext cx="15591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stress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(physiological response,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increased heart rate)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C4BCB1-F74F-47B0-89ED-F973A76E838D}"/>
              </a:ext>
            </a:extLst>
          </p:cNvPr>
          <p:cNvCxnSpPr>
            <a:cxnSpLocks/>
          </p:cNvCxnSpPr>
          <p:nvPr/>
        </p:nvCxnSpPr>
        <p:spPr>
          <a:xfrm>
            <a:off x="2016732" y="2636280"/>
            <a:ext cx="45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7F33CC-89F5-4EAB-863F-4883C2A045C7}"/>
              </a:ext>
            </a:extLst>
          </p:cNvPr>
          <p:cNvCxnSpPr/>
          <p:nvPr/>
        </p:nvCxnSpPr>
        <p:spPr>
          <a:xfrm>
            <a:off x="3897295" y="2661825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7F4C872-8BE6-4F6B-86F7-23FCC0A7596E}"/>
              </a:ext>
            </a:extLst>
          </p:cNvPr>
          <p:cNvCxnSpPr>
            <a:cxnSpLocks/>
          </p:cNvCxnSpPr>
          <p:nvPr/>
        </p:nvCxnSpPr>
        <p:spPr>
          <a:xfrm>
            <a:off x="5767539" y="2661825"/>
            <a:ext cx="46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7330382-A3C1-4AE9-B623-F6BCFC039572}"/>
              </a:ext>
            </a:extLst>
          </p:cNvPr>
          <p:cNvCxnSpPr/>
          <p:nvPr/>
        </p:nvCxnSpPr>
        <p:spPr>
          <a:xfrm>
            <a:off x="7651358" y="2661825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231608-8903-457E-BAA4-36A9A24E586C}"/>
              </a:ext>
            </a:extLst>
          </p:cNvPr>
          <p:cNvCxnSpPr/>
          <p:nvPr/>
        </p:nvCxnSpPr>
        <p:spPr>
          <a:xfrm>
            <a:off x="9521208" y="267561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CE7A3E71-B560-9638-D282-75D9DC6B716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13015" y="4232733"/>
            <a:ext cx="0" cy="70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466E665-719A-53A7-8EA5-DA067D2426F6}"/>
              </a:ext>
            </a:extLst>
          </p:cNvPr>
          <p:cNvCxnSpPr>
            <a:cxnSpLocks/>
          </p:cNvCxnSpPr>
          <p:nvPr/>
        </p:nvCxnSpPr>
        <p:spPr>
          <a:xfrm flipV="1">
            <a:off x="3205886" y="3090743"/>
            <a:ext cx="0" cy="210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3671D7-E2B4-3DA8-1483-8AFC3D18E754}"/>
              </a:ext>
            </a:extLst>
          </p:cNvPr>
          <p:cNvCxnSpPr>
            <a:cxnSpLocks/>
          </p:cNvCxnSpPr>
          <p:nvPr/>
        </p:nvCxnSpPr>
        <p:spPr>
          <a:xfrm flipV="1">
            <a:off x="3583265" y="3090743"/>
            <a:ext cx="0" cy="18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3B65BE80-FE2D-EBD2-5DD3-7DE1F3C77AEE}"/>
              </a:ext>
            </a:extLst>
          </p:cNvPr>
          <p:cNvCxnSpPr>
            <a:cxnSpLocks/>
          </p:cNvCxnSpPr>
          <p:nvPr/>
        </p:nvCxnSpPr>
        <p:spPr>
          <a:xfrm>
            <a:off x="3576037" y="4933991"/>
            <a:ext cx="52369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D05AEA29-F808-C25C-057C-94261F37D1D2}"/>
              </a:ext>
            </a:extLst>
          </p:cNvPr>
          <p:cNvCxnSpPr>
            <a:cxnSpLocks/>
          </p:cNvCxnSpPr>
          <p:nvPr/>
        </p:nvCxnSpPr>
        <p:spPr>
          <a:xfrm>
            <a:off x="3205886" y="5196348"/>
            <a:ext cx="7298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025D9FE-2FEE-DADD-B72C-6B63B95BD26B}"/>
              </a:ext>
            </a:extLst>
          </p:cNvPr>
          <p:cNvCxnSpPr>
            <a:cxnSpLocks/>
          </p:cNvCxnSpPr>
          <p:nvPr/>
        </p:nvCxnSpPr>
        <p:spPr>
          <a:xfrm>
            <a:off x="10504357" y="3929888"/>
            <a:ext cx="0" cy="1266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18819259-5B6D-3B9D-DF0A-514A3ABD6194}"/>
              </a:ext>
            </a:extLst>
          </p:cNvPr>
          <p:cNvCxnSpPr>
            <a:cxnSpLocks/>
          </p:cNvCxnSpPr>
          <p:nvPr/>
        </p:nvCxnSpPr>
        <p:spPr>
          <a:xfrm>
            <a:off x="8790138" y="1256467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7748F17-D02A-17C4-8653-40BABEF160A9}"/>
              </a:ext>
            </a:extLst>
          </p:cNvPr>
          <p:cNvCxnSpPr>
            <a:cxnSpLocks/>
          </p:cNvCxnSpPr>
          <p:nvPr/>
        </p:nvCxnSpPr>
        <p:spPr>
          <a:xfrm>
            <a:off x="3148284" y="1256467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39A2FBD9-8D60-6AD4-104B-72139EA7A160}"/>
              </a:ext>
            </a:extLst>
          </p:cNvPr>
          <p:cNvCxnSpPr>
            <a:cxnSpLocks/>
          </p:cNvCxnSpPr>
          <p:nvPr/>
        </p:nvCxnSpPr>
        <p:spPr>
          <a:xfrm>
            <a:off x="3148284" y="1256467"/>
            <a:ext cx="56418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0C047FC9-72B4-F0DE-9461-1C842286C002}"/>
              </a:ext>
            </a:extLst>
          </p:cNvPr>
          <p:cNvCxnSpPr>
            <a:cxnSpLocks/>
          </p:cNvCxnSpPr>
          <p:nvPr/>
        </p:nvCxnSpPr>
        <p:spPr>
          <a:xfrm>
            <a:off x="5969211" y="863579"/>
            <a:ext cx="0" cy="39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69ACED7C-8706-C347-B044-591C4314993D}"/>
              </a:ext>
            </a:extLst>
          </p:cNvPr>
          <p:cNvCxnSpPr>
            <a:cxnSpLocks/>
          </p:cNvCxnSpPr>
          <p:nvPr/>
        </p:nvCxnSpPr>
        <p:spPr>
          <a:xfrm>
            <a:off x="10752007" y="540413"/>
            <a:ext cx="0" cy="108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E7E96F6-6719-2468-D584-7A8A30E948D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437342" y="540413"/>
            <a:ext cx="33146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D1053C0-9D98-4318-98D3-8A116F7F9884}"/>
              </a:ext>
            </a:extLst>
          </p:cNvPr>
          <p:cNvCxnSpPr>
            <a:cxnSpLocks/>
          </p:cNvCxnSpPr>
          <p:nvPr/>
        </p:nvCxnSpPr>
        <p:spPr>
          <a:xfrm>
            <a:off x="6770838" y="1256467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672E4B6-4319-46B1-9AB8-09DD1B671BB6}"/>
              </a:ext>
            </a:extLst>
          </p:cNvPr>
          <p:cNvSpPr txBox="1"/>
          <p:nvPr/>
        </p:nvSpPr>
        <p:spPr>
          <a:xfrm>
            <a:off x="367774" y="4610196"/>
            <a:ext cx="163945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non-occupational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B070CF3-ADFB-45E0-B25E-53524A409FD3}"/>
              </a:ext>
            </a:extLst>
          </p:cNvPr>
          <p:cNvSpPr txBox="1"/>
          <p:nvPr/>
        </p:nvSpPr>
        <p:spPr>
          <a:xfrm>
            <a:off x="8900581" y="5441192"/>
            <a:ext cx="262996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stress symptoms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E4DF981-1C9B-45D9-A57E-E8EC4C6279F9}"/>
              </a:ext>
            </a:extLst>
          </p:cNvPr>
          <p:cNvCxnSpPr>
            <a:cxnSpLocks/>
          </p:cNvCxnSpPr>
          <p:nvPr/>
        </p:nvCxnSpPr>
        <p:spPr>
          <a:xfrm>
            <a:off x="10986406" y="3929888"/>
            <a:ext cx="0" cy="151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032950F-EE16-4501-9503-C9BA8F6DEF89}"/>
              </a:ext>
            </a:extLst>
          </p:cNvPr>
          <p:cNvCxnSpPr>
            <a:cxnSpLocks/>
          </p:cNvCxnSpPr>
          <p:nvPr/>
        </p:nvCxnSpPr>
        <p:spPr>
          <a:xfrm flipH="1" flipV="1">
            <a:off x="2015144" y="6026333"/>
            <a:ext cx="6884908" cy="1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2">
            <a:extLst>
              <a:ext uri="{FF2B5EF4-FFF2-40B4-BE49-F238E27FC236}">
                <a16:creationId xmlns:a16="http://schemas.microsoft.com/office/drawing/2014/main" id="{8C3F60A8-BAB2-4CED-A28B-133F9CB89FB1}"/>
              </a:ext>
            </a:extLst>
          </p:cNvPr>
          <p:cNvCxnSpPr>
            <a:cxnSpLocks/>
          </p:cNvCxnSpPr>
          <p:nvPr/>
        </p:nvCxnSpPr>
        <p:spPr>
          <a:xfrm>
            <a:off x="2016732" y="5639524"/>
            <a:ext cx="797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4E9D3-C50B-4D4A-8F19-F3EA37EC8C41}"/>
              </a:ext>
            </a:extLst>
          </p:cNvPr>
          <p:cNvCxnSpPr>
            <a:cxnSpLocks/>
          </p:cNvCxnSpPr>
          <p:nvPr/>
        </p:nvCxnSpPr>
        <p:spPr>
          <a:xfrm flipV="1">
            <a:off x="2813956" y="3090744"/>
            <a:ext cx="0" cy="254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16</cp:revision>
  <dcterms:created xsi:type="dcterms:W3CDTF">2024-02-20T11:37:00Z</dcterms:created>
  <dcterms:modified xsi:type="dcterms:W3CDTF">2024-02-29T15:04:32Z</dcterms:modified>
</cp:coreProperties>
</file>