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5" r:id="rId25"/>
    <p:sldId id="336" r:id="rId26"/>
    <p:sldId id="337" r:id="rId27"/>
    <p:sldId id="305" r:id="rId28"/>
    <p:sldId id="301" r:id="rId29"/>
    <p:sldId id="30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AF96BBF-81B2-4EF1-806A-3E799832CCE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flüstert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4B2679D2-2232-4942-BBAE-B7B972063F4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legt Kopf auf Tisch und schläft.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legt Kopf auf Tisch und schläft.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C5191A-32D0-4AB5-8E82-BE40AC63BED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kritzelt auf einem Blatt herum.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kritzelt auf einem Blatt herum.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B7B7D14-0414-4ADF-8582-8FA5FEB943F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trommelt mit den Fingern auf Tisch.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646710D-0B19-4AA6-9D64-6859ED1D46B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liest Nachrichten auf dem Handy.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Nachrichten auf dem Handy.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klickt mit Kugelschreiber.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AF644E-31CF-41FC-80A3-F74582A43A8D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klickt mit Kugelschreiber.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klickt mit Kugelschreiber.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21F5C0E-EC3B-4573-9BFF-0C6AA1E887E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schwatzt laut mit </a:t>
            </a:r>
            <a:r>
              <a:rPr lang="de-DE" sz="2800" dirty="0" err="1"/>
              <a:t>Mitschüler:in</a:t>
            </a:r>
            <a:r>
              <a:rPr lang="de-DE" sz="2800" dirty="0"/>
              <a:t> am Ende des Tisches.</a:t>
            </a:r>
            <a:endParaRPr lang="de-DE" sz="2400" i="1" dirty="0"/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schwatzt laut mit </a:t>
            </a:r>
            <a:r>
              <a:rPr lang="de-DE" sz="5400" dirty="0" err="1"/>
              <a:t>Mitschüler:in</a:t>
            </a:r>
            <a:r>
              <a:rPr lang="de-DE" sz="5400" dirty="0"/>
              <a:t> am Ende des Tisches.</a:t>
            </a:r>
            <a:endParaRPr lang="de-DE" sz="5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F620063-662D-40FF-8EBE-F235A551AC2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Gelbe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9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Rote Karte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4008FDE-7C90-444D-A63F-ED121C7C3B80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5400" dirty="0"/>
              <a:t>Gelbe Karte</a:t>
            </a:r>
          </a:p>
        </p:txBody>
      </p:sp>
    </p:spTree>
    <p:extLst>
      <p:ext uri="{BB962C8B-B14F-4D97-AF65-F5344CB8AC3E}">
        <p14:creationId xmlns:p14="http://schemas.microsoft.com/office/powerpoint/2010/main" val="32610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24097B82-E73D-499D-BC7B-D2F71817F904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>
                <a:solidFill>
                  <a:schemeClr val="tx1"/>
                </a:solidFill>
              </a:rPr>
              <a:t>Rote Karte</a:t>
            </a:r>
            <a:endParaRPr lang="de-DE" sz="5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3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/>
              <a:t>Carl(a) ruft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0000"/>
    </mc:Choice>
    <mc:Fallback xmlns=""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6C8AA1B-87F8-42A7-8DBF-B9055CADAD5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Carl(a) ruft laut in die Klasse „Das ist </a:t>
            </a:r>
            <a:r>
              <a:rPr lang="de-DE" sz="2800" dirty="0" err="1"/>
              <a:t>laangweilig</a:t>
            </a:r>
            <a:r>
              <a:rPr lang="de-DE" sz="2800" dirty="0"/>
              <a:t>“.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ruft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meldet sich und schnipst laut.</a:t>
            </a:r>
            <a:endParaRPr lang="de-DE" sz="24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Bianca meldet sich und schnipst laut.</a:t>
            </a:r>
            <a:endParaRPr lang="de-DE" sz="2800" i="1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meldet sich und schnipst laut.</a:t>
            </a:r>
            <a:endParaRPr lang="de-DE" sz="5400" i="1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Anna flüstert leise mit </a:t>
            </a:r>
            <a:r>
              <a:rPr lang="de-DE" sz="2800" dirty="0" err="1"/>
              <a:t>Banknachbar:in</a:t>
            </a:r>
            <a:r>
              <a:rPr lang="de-DE" sz="28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279</Words>
  <Application>Microsoft Office PowerPoint</Application>
  <PresentationFormat>Breitbild</PresentationFormat>
  <Paragraphs>45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2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78</cp:revision>
  <dcterms:created xsi:type="dcterms:W3CDTF">2020-02-12T13:06:19Z</dcterms:created>
  <dcterms:modified xsi:type="dcterms:W3CDTF">2021-06-17T14:16:36Z</dcterms:modified>
</cp:coreProperties>
</file>