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9356DC6-FE37-41E7-B7E1-57D96FB538D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195E854-CB11-4BE2-A3DD-9658F806704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96ED251-933D-4461-93E5-B6B806AE6C2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CEF606-466D-4CCA-8534-D07D126D10A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08E1D62-B5BD-4498-85CA-904E54573C9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D49C074-0DEE-4417-8032-10B262ED702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k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362649D-DDE7-42F2-897E-05C100E4278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F2D6EBA-154F-4518-8F87-7FC686AE67E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C112F1E-58B4-4ACA-BF85-7ACAF1C256D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ED17F92-9CBE-40B9-A569-F3F6DE2EA62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81</cp:revision>
  <dcterms:created xsi:type="dcterms:W3CDTF">2020-02-12T13:06:19Z</dcterms:created>
  <dcterms:modified xsi:type="dcterms:W3CDTF">2021-06-17T14:21:30Z</dcterms:modified>
</cp:coreProperties>
</file>