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4" r:id="rId1"/>
  </p:sldMasterIdLst>
  <p:sldIdLst>
    <p:sldId id="256" r:id="rId2"/>
    <p:sldId id="276" r:id="rId3"/>
    <p:sldId id="306" r:id="rId4"/>
    <p:sldId id="277" r:id="rId5"/>
    <p:sldId id="333" r:id="rId6"/>
    <p:sldId id="334" r:id="rId7"/>
    <p:sldId id="315" r:id="rId8"/>
    <p:sldId id="324" r:id="rId9"/>
    <p:sldId id="316" r:id="rId10"/>
    <p:sldId id="325" r:id="rId11"/>
    <p:sldId id="317" r:id="rId12"/>
    <p:sldId id="326" r:id="rId13"/>
    <p:sldId id="318" r:id="rId14"/>
    <p:sldId id="327" r:id="rId15"/>
    <p:sldId id="319" r:id="rId16"/>
    <p:sldId id="328" r:id="rId17"/>
    <p:sldId id="320" r:id="rId18"/>
    <p:sldId id="329" r:id="rId19"/>
    <p:sldId id="321" r:id="rId20"/>
    <p:sldId id="330" r:id="rId21"/>
    <p:sldId id="322" r:id="rId22"/>
    <p:sldId id="331" r:id="rId23"/>
    <p:sldId id="323" r:id="rId24"/>
    <p:sldId id="332" r:id="rId25"/>
    <p:sldId id="335" r:id="rId26"/>
    <p:sldId id="337" r:id="rId27"/>
    <p:sldId id="305" r:id="rId28"/>
    <p:sldId id="301" r:id="rId29"/>
    <p:sldId id="303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8D230F3-CF80-4859-8CE7-A43EE81993B5}" styleName="Helle Formatvorlage 1 - Akz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Helle Formatvorlage 3 - Akz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52" autoAdjust="0"/>
    <p:restoredTop sz="94660"/>
  </p:normalViewPr>
  <p:slideViewPr>
    <p:cSldViewPr snapToGrid="0">
      <p:cViewPr varScale="1">
        <p:scale>
          <a:sx n="90" d="100"/>
          <a:sy n="90" d="100"/>
        </p:scale>
        <p:origin x="84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3234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757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013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315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9566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393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991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563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31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7DE6118-2437-4B30-8E3C-4D2BE6020583}" type="datetimeFigureOut">
              <a:rPr lang="en-US" smtClean="0"/>
              <a:pPr/>
              <a:t>6/17/2021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456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255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6/17/2021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8243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F1AA48-6004-41A3-8C87-B45A0E043C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11500" dirty="0"/>
              <a:t>Lehrperson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6532949-7AB0-4018-AB18-9651005E7B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sz="3200" cap="none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ProVisioNET</a:t>
            </a:r>
          </a:p>
        </p:txBody>
      </p:sp>
    </p:spTree>
    <p:extLst>
      <p:ext uri="{BB962C8B-B14F-4D97-AF65-F5344CB8AC3E}">
        <p14:creationId xmlns:p14="http://schemas.microsoft.com/office/powerpoint/2010/main" val="2058919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330802BB-E417-4C45-A8CC-D600BB930361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9843FF12-9C93-4BDD-9010-E73D86C08DBA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/>
              <a:t>Carl(a) legt Kopf auf Tisch und schläft.</a:t>
            </a:r>
          </a:p>
        </p:txBody>
      </p:sp>
    </p:spTree>
    <p:extLst>
      <p:ext uri="{BB962C8B-B14F-4D97-AF65-F5344CB8AC3E}">
        <p14:creationId xmlns:p14="http://schemas.microsoft.com/office/powerpoint/2010/main" val="3524978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812430C6-A41D-40E1-B1C1-E863DFF58269}"/>
              </a:ext>
            </a:extLst>
          </p:cNvPr>
          <p:cNvSpPr/>
          <p:nvPr/>
        </p:nvSpPr>
        <p:spPr>
          <a:xfrm>
            <a:off x="702643" y="409073"/>
            <a:ext cx="10607040" cy="3373656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dirty="0"/>
              <a:t>Carl(a) legt Kopf auf Tisch und schläft.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Anna l</a:t>
            </a:r>
            <a:r>
              <a:rPr lang="de-DE" sz="2800" dirty="0"/>
              <a:t>iest Nachrichten auf dem Handy.</a:t>
            </a:r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865F168F-C22F-4BAE-A086-6733EED0C8D6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7154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865F168F-C22F-4BAE-A086-6733EED0C8D6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3025D701-D08C-46C4-8E3D-1A0EE40001C9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Anna l</a:t>
            </a:r>
            <a:r>
              <a:rPr lang="de-DE" sz="2800" dirty="0"/>
              <a:t>iest Nachrichten auf dem Handy.</a:t>
            </a:r>
          </a:p>
        </p:txBody>
      </p:sp>
    </p:spTree>
    <p:extLst>
      <p:ext uri="{BB962C8B-B14F-4D97-AF65-F5344CB8AC3E}">
        <p14:creationId xmlns:p14="http://schemas.microsoft.com/office/powerpoint/2010/main" val="1008744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812430C6-A41D-40E1-B1C1-E863DFF58269}"/>
              </a:ext>
            </a:extLst>
          </p:cNvPr>
          <p:cNvSpPr/>
          <p:nvPr/>
        </p:nvSpPr>
        <p:spPr>
          <a:xfrm>
            <a:off x="702643" y="409073"/>
            <a:ext cx="10607040" cy="3373656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4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Anna l</a:t>
            </a:r>
            <a:r>
              <a:rPr lang="de-DE" sz="4000" dirty="0"/>
              <a:t>iest Nachrichten auf dem Handy.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Carl(a) m</a:t>
            </a:r>
            <a:r>
              <a:rPr lang="de-DE" sz="2800" dirty="0"/>
              <a:t>eldet sich und schnipst laut.</a:t>
            </a:r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6E845BCA-DFDC-41F2-8FAA-0F31DAE7A01E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542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6E845BCA-DFDC-41F2-8FAA-0F31DAE7A01E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87A7C25D-E597-4B9F-85B8-6082C6566886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Carl(a) m</a:t>
            </a:r>
            <a:r>
              <a:rPr lang="de-DE" sz="2800" dirty="0"/>
              <a:t>eldet sich und schnipst laut.</a:t>
            </a:r>
          </a:p>
        </p:txBody>
      </p:sp>
    </p:spTree>
    <p:extLst>
      <p:ext uri="{BB962C8B-B14F-4D97-AF65-F5344CB8AC3E}">
        <p14:creationId xmlns:p14="http://schemas.microsoft.com/office/powerpoint/2010/main" val="1801031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812430C6-A41D-40E1-B1C1-E863DFF58269}"/>
              </a:ext>
            </a:extLst>
          </p:cNvPr>
          <p:cNvSpPr/>
          <p:nvPr/>
        </p:nvSpPr>
        <p:spPr>
          <a:xfrm>
            <a:off x="702643" y="409073"/>
            <a:ext cx="10607040" cy="3373656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sz="5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Carl(a) m</a:t>
            </a:r>
            <a:r>
              <a:rPr lang="de-DE" sz="5400" dirty="0"/>
              <a:t>eldet sich und schnipst laut.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Bianca k</a:t>
            </a:r>
            <a:r>
              <a:rPr lang="de-DE" sz="2800" dirty="0"/>
              <a:t>ritzelt auf einem Blatt herum.</a:t>
            </a:r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63FF25E6-3082-4121-85DB-533C2C0FB4BD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0863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63FF25E6-3082-4121-85DB-533C2C0FB4BD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A21F57A6-0ACE-44D0-9826-7A16D75F59F9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Bianca k</a:t>
            </a:r>
            <a:r>
              <a:rPr lang="de-DE" sz="2800" dirty="0"/>
              <a:t>ritzelt auf einem Blatt herum.</a:t>
            </a:r>
          </a:p>
        </p:txBody>
      </p:sp>
    </p:spTree>
    <p:extLst>
      <p:ext uri="{BB962C8B-B14F-4D97-AF65-F5344CB8AC3E}">
        <p14:creationId xmlns:p14="http://schemas.microsoft.com/office/powerpoint/2010/main" val="2620567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812430C6-A41D-40E1-B1C1-E863DFF58269}"/>
              </a:ext>
            </a:extLst>
          </p:cNvPr>
          <p:cNvSpPr/>
          <p:nvPr/>
        </p:nvSpPr>
        <p:spPr>
          <a:xfrm>
            <a:off x="702643" y="409073"/>
            <a:ext cx="10607040" cy="3373656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4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Bianca k</a:t>
            </a:r>
            <a:r>
              <a:rPr lang="de-DE" sz="4000" dirty="0"/>
              <a:t>ritzelt auf einem Blatt herum.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Carl(a) r</a:t>
            </a:r>
            <a:r>
              <a:rPr lang="de-DE" sz="2800" dirty="0"/>
              <a:t>uft laut in die Klasse „Das ist </a:t>
            </a:r>
            <a:r>
              <a:rPr lang="de-DE" sz="2800" dirty="0" err="1"/>
              <a:t>laangweilig</a:t>
            </a:r>
            <a:r>
              <a:rPr lang="de-DE" sz="2800" dirty="0"/>
              <a:t>!“.</a:t>
            </a:r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9644F276-16D1-4D87-9BFB-84921A6C9FB3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7548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9644F276-16D1-4D87-9BFB-84921A6C9FB3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31B6E9CF-801D-4E5E-BC80-E59BDA63108C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Carl(a) r</a:t>
            </a:r>
            <a:r>
              <a:rPr lang="de-DE" sz="2800" dirty="0"/>
              <a:t>uft laut in die Klasse „Das ist </a:t>
            </a:r>
            <a:r>
              <a:rPr lang="de-DE" sz="2800" dirty="0" err="1"/>
              <a:t>laangweilig</a:t>
            </a:r>
            <a:r>
              <a:rPr lang="de-DE" sz="2800" dirty="0"/>
              <a:t>!“.</a:t>
            </a:r>
          </a:p>
        </p:txBody>
      </p:sp>
    </p:spTree>
    <p:extLst>
      <p:ext uri="{BB962C8B-B14F-4D97-AF65-F5344CB8AC3E}">
        <p14:creationId xmlns:p14="http://schemas.microsoft.com/office/powerpoint/2010/main" val="1526301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812430C6-A41D-40E1-B1C1-E863DFF58269}"/>
              </a:ext>
            </a:extLst>
          </p:cNvPr>
          <p:cNvSpPr/>
          <p:nvPr/>
        </p:nvSpPr>
        <p:spPr>
          <a:xfrm>
            <a:off x="702643" y="409073"/>
            <a:ext cx="10607040" cy="3373656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sz="5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Carl(a) r</a:t>
            </a:r>
            <a:r>
              <a:rPr lang="de-DE" sz="5400" dirty="0"/>
              <a:t>uft laut in die Klasse „Das ist </a:t>
            </a:r>
            <a:r>
              <a:rPr lang="de-DE" sz="5400" dirty="0" err="1"/>
              <a:t>laangweilig</a:t>
            </a:r>
            <a:r>
              <a:rPr lang="de-DE" sz="5400" dirty="0"/>
              <a:t>!“.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Anna f</a:t>
            </a:r>
            <a:r>
              <a:rPr lang="de-DE" sz="2800" dirty="0"/>
              <a:t>lüstert leise mit </a:t>
            </a:r>
            <a:r>
              <a:rPr lang="de-DE" sz="2800" dirty="0" err="1"/>
              <a:t>Banknachbar:in</a:t>
            </a:r>
            <a:r>
              <a:rPr lang="de-DE" sz="2800" dirty="0"/>
              <a:t>.</a:t>
            </a:r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F57A8A9C-642B-4E14-9F82-0899CEEA91DE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3054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A30082-8A06-42F0-9FB4-0D86CFABBA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9600" dirty="0"/>
              <a:t>Kalibrierung</a:t>
            </a:r>
          </a:p>
        </p:txBody>
      </p:sp>
    </p:spTree>
    <p:extLst>
      <p:ext uri="{BB962C8B-B14F-4D97-AF65-F5344CB8AC3E}">
        <p14:creationId xmlns:p14="http://schemas.microsoft.com/office/powerpoint/2010/main" val="3099489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F57A8A9C-642B-4E14-9F82-0899CEEA91DE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15A832A4-2A5D-4A42-B289-AEAFCD5F32D7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Anna f</a:t>
            </a:r>
            <a:r>
              <a:rPr lang="de-DE" sz="2800" dirty="0"/>
              <a:t>lüstert leise mit </a:t>
            </a:r>
            <a:r>
              <a:rPr lang="de-DE" sz="2800" dirty="0" err="1"/>
              <a:t>Banknachbar:in</a:t>
            </a:r>
            <a:r>
              <a:rPr lang="de-DE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13958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812430C6-A41D-40E1-B1C1-E863DFF58269}"/>
              </a:ext>
            </a:extLst>
          </p:cNvPr>
          <p:cNvSpPr/>
          <p:nvPr/>
        </p:nvSpPr>
        <p:spPr>
          <a:xfrm>
            <a:off x="702643" y="409073"/>
            <a:ext cx="10607040" cy="3373656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sz="5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Anna f</a:t>
            </a:r>
            <a:r>
              <a:rPr lang="de-DE" sz="5400" dirty="0"/>
              <a:t>lüstert leise mit </a:t>
            </a:r>
            <a:r>
              <a:rPr lang="de-DE" sz="5400" dirty="0" err="1"/>
              <a:t>Banknachbar:in</a:t>
            </a:r>
            <a:r>
              <a:rPr lang="de-DE" sz="5400" dirty="0"/>
              <a:t>.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Bianca s</a:t>
            </a:r>
            <a:r>
              <a:rPr lang="de-DE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chwatzt laut mit </a:t>
            </a:r>
            <a:r>
              <a:rPr lang="de-DE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Mitschüler:in</a:t>
            </a:r>
            <a:r>
              <a:rPr lang="de-DE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am Ende des Tisches.</a:t>
            </a:r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CAB82804-D8F7-47BA-8560-0B3FFB1967A3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1141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CAB82804-D8F7-47BA-8560-0B3FFB1967A3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56726EDE-E577-429C-A2E2-88034525F64B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Bianca s</a:t>
            </a:r>
            <a:r>
              <a:rPr lang="de-DE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chwatzt laut mit </a:t>
            </a:r>
            <a:r>
              <a:rPr lang="de-DE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Mitschüler:in</a:t>
            </a:r>
            <a:r>
              <a:rPr lang="de-DE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am Ende des Tisches.</a:t>
            </a:r>
          </a:p>
        </p:txBody>
      </p:sp>
    </p:spTree>
    <p:extLst>
      <p:ext uri="{BB962C8B-B14F-4D97-AF65-F5344CB8AC3E}">
        <p14:creationId xmlns:p14="http://schemas.microsoft.com/office/powerpoint/2010/main" val="1776023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812430C6-A41D-40E1-B1C1-E863DFF58269}"/>
              </a:ext>
            </a:extLst>
          </p:cNvPr>
          <p:cNvSpPr/>
          <p:nvPr/>
        </p:nvSpPr>
        <p:spPr>
          <a:xfrm>
            <a:off x="702643" y="409073"/>
            <a:ext cx="10607040" cy="3373656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4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Bianca schwatzt laut mit </a:t>
            </a:r>
            <a:r>
              <a:rPr lang="de-DE" sz="4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Mitschüler:in</a:t>
            </a:r>
            <a:r>
              <a:rPr lang="de-DE" sz="4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am Ende </a:t>
            </a:r>
            <a:r>
              <a:rPr lang="de-DE" sz="40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 Tisches.</a:t>
            </a:r>
            <a:endParaRPr lang="de-DE" sz="4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D99A8E36-CAD7-4F84-A2D2-BC10DC0B9CB6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1581D936-C076-440A-B944-BED15EFF8E60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4000" dirty="0">
                <a:solidFill>
                  <a:schemeClr val="tx1"/>
                </a:solidFill>
              </a:rPr>
              <a:t>Gelbe Karte</a:t>
            </a:r>
            <a:endParaRPr lang="de-DE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5045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4000" dirty="0">
                <a:solidFill>
                  <a:schemeClr val="tx1"/>
                </a:solidFill>
              </a:rPr>
              <a:t>Gelbe Karte</a:t>
            </a:r>
            <a:endParaRPr lang="de-DE" sz="1600" dirty="0">
              <a:solidFill>
                <a:schemeClr val="tx1"/>
              </a:solidFill>
            </a:endParaRPr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D99A8E36-CAD7-4F84-A2D2-BC10DC0B9CB6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340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4000" dirty="0">
                <a:solidFill>
                  <a:schemeClr val="tx1"/>
                </a:solidFill>
              </a:rPr>
              <a:t>Rote Karte</a:t>
            </a:r>
            <a:endParaRPr lang="de-DE" sz="1600" dirty="0">
              <a:solidFill>
                <a:schemeClr val="tx1"/>
              </a:solidFill>
            </a:endParaRPr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D99A8E36-CAD7-4F84-A2D2-BC10DC0B9CB6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64008FDE-7C90-444D-A63F-ED121C7C3B80}"/>
              </a:ext>
            </a:extLst>
          </p:cNvPr>
          <p:cNvSpPr/>
          <p:nvPr/>
        </p:nvSpPr>
        <p:spPr>
          <a:xfrm>
            <a:off x="702643" y="409073"/>
            <a:ext cx="10607040" cy="3373656"/>
          </a:xfrm>
          <a:prstGeom prst="roundRect">
            <a:avLst/>
          </a:prstGeom>
          <a:solidFill>
            <a:srgbClr val="FFFF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5400" dirty="0"/>
              <a:t>Gelbe Karte</a:t>
            </a:r>
          </a:p>
        </p:txBody>
      </p:sp>
    </p:spTree>
    <p:extLst>
      <p:ext uri="{BB962C8B-B14F-4D97-AF65-F5344CB8AC3E}">
        <p14:creationId xmlns:p14="http://schemas.microsoft.com/office/powerpoint/2010/main" val="3261002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4000" dirty="0">
                <a:solidFill>
                  <a:schemeClr val="tx1"/>
                </a:solidFill>
              </a:rPr>
              <a:t>Ende</a:t>
            </a:r>
            <a:endParaRPr lang="de-DE" sz="1600" dirty="0">
              <a:solidFill>
                <a:schemeClr val="tx1"/>
              </a:solidFill>
            </a:endParaRPr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24097B82-E73D-499D-BC7B-D2F71817F904}"/>
              </a:ext>
            </a:extLst>
          </p:cNvPr>
          <p:cNvSpPr/>
          <p:nvPr/>
        </p:nvSpPr>
        <p:spPr>
          <a:xfrm>
            <a:off x="702643" y="409073"/>
            <a:ext cx="10607040" cy="3373656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dirty="0">
                <a:solidFill>
                  <a:schemeClr val="tx1"/>
                </a:solidFill>
              </a:rPr>
              <a:t>Rote Karte</a:t>
            </a:r>
            <a:endParaRPr lang="de-DE" sz="54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2351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A30082-8A06-42F0-9FB4-0D86CFABBA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Kalibrierung</a:t>
            </a:r>
          </a:p>
        </p:txBody>
      </p:sp>
    </p:spTree>
    <p:extLst>
      <p:ext uri="{BB962C8B-B14F-4D97-AF65-F5344CB8AC3E}">
        <p14:creationId xmlns:p14="http://schemas.microsoft.com/office/powerpoint/2010/main" val="3001818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4C89E8-324B-43D9-A4D1-3E276F5114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0984" y="2127819"/>
            <a:ext cx="8830901" cy="3173160"/>
          </a:xfrm>
        </p:spPr>
        <p:txBody>
          <a:bodyPr>
            <a:normAutofit/>
          </a:bodyPr>
          <a:lstStyle/>
          <a:p>
            <a:r>
              <a:rPr lang="de-DE" dirty="0"/>
              <a:t>Fragebogen</a:t>
            </a:r>
            <a:br>
              <a:rPr lang="de-DE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48407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174B08-45B9-4518-B086-4D1A1360A0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1786" y="901993"/>
            <a:ext cx="8361229" cy="2098226"/>
          </a:xfrm>
        </p:spPr>
        <p:txBody>
          <a:bodyPr>
            <a:normAutofit/>
          </a:bodyPr>
          <a:lstStyle/>
          <a:p>
            <a:r>
              <a:rPr lang="de-DE" sz="11500" dirty="0"/>
              <a:t>V</a:t>
            </a:r>
            <a:r>
              <a:rPr lang="de-DE" dirty="0"/>
              <a:t>ielen</a:t>
            </a:r>
            <a:r>
              <a:rPr lang="de-DE" sz="11500" dirty="0"/>
              <a:t> D</a:t>
            </a:r>
            <a:r>
              <a:rPr lang="de-DE" dirty="0"/>
              <a:t>ANK</a:t>
            </a:r>
            <a:endParaRPr lang="de-DE" sz="115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F03DD78-7A19-420F-A913-781D0FCE7C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41802" y="3219396"/>
            <a:ext cx="8257126" cy="1306974"/>
          </a:xfrm>
        </p:spPr>
        <p:txBody>
          <a:bodyPr>
            <a:normAutofit/>
          </a:bodyPr>
          <a:lstStyle/>
          <a:p>
            <a:r>
              <a:rPr lang="de-DE" sz="4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für IHRE Unterstützung! </a:t>
            </a:r>
          </a:p>
        </p:txBody>
      </p:sp>
    </p:spTree>
    <p:extLst>
      <p:ext uri="{BB962C8B-B14F-4D97-AF65-F5344CB8AC3E}">
        <p14:creationId xmlns:p14="http://schemas.microsoft.com/office/powerpoint/2010/main" val="2188535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D981EF-161D-4E9B-B4E7-F4DCA7AF28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9600" dirty="0"/>
              <a:t>Klatschen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B44B4C3-86F5-48DB-AF45-0D95F8F19B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sz="3200" dirty="0"/>
              <a:t>Synchronisierung der technischen Geräte</a:t>
            </a:r>
          </a:p>
        </p:txBody>
      </p:sp>
    </p:spTree>
    <p:extLst>
      <p:ext uri="{BB962C8B-B14F-4D97-AF65-F5344CB8AC3E}">
        <p14:creationId xmlns:p14="http://schemas.microsoft.com/office/powerpoint/2010/main" val="1472139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29C7D7-F574-41AC-A580-65ECA0C2CD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6018" y="1173056"/>
            <a:ext cx="9314295" cy="3188848"/>
          </a:xfrm>
        </p:spPr>
        <p:txBody>
          <a:bodyPr>
            <a:normAutofit/>
          </a:bodyPr>
          <a:lstStyle/>
          <a:p>
            <a:r>
              <a:rPr lang="de-DE" sz="9600" dirty="0"/>
              <a:t>Es geht los!</a:t>
            </a:r>
          </a:p>
        </p:txBody>
      </p:sp>
    </p:spTree>
    <p:extLst>
      <p:ext uri="{BB962C8B-B14F-4D97-AF65-F5344CB8AC3E}">
        <p14:creationId xmlns:p14="http://schemas.microsoft.com/office/powerpoint/2010/main" val="1997031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/>
              <a:t>Anna trommelt mit den Fingern auf Tisch.</a:t>
            </a:r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CD1A05A1-DA30-459D-8812-3E357498ADDC}"/>
              </a:ext>
            </a:extLst>
          </p:cNvPr>
          <p:cNvSpPr/>
          <p:nvPr/>
        </p:nvSpPr>
        <p:spPr>
          <a:xfrm>
            <a:off x="702643" y="409073"/>
            <a:ext cx="10607040" cy="3373656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4400" dirty="0">
                <a:solidFill>
                  <a:schemeClr val="tx1"/>
                </a:solidFill>
              </a:rPr>
              <a:t>Warm-up</a:t>
            </a:r>
          </a:p>
        </p:txBody>
      </p:sp>
    </p:spTree>
    <p:extLst>
      <p:ext uri="{BB962C8B-B14F-4D97-AF65-F5344CB8AC3E}">
        <p14:creationId xmlns:p14="http://schemas.microsoft.com/office/powerpoint/2010/main" val="4138560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30000"/>
    </mc:Choice>
    <mc:Fallback xmlns="">
      <p:transition spd="slow" advClick="0" advTm="130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CD1A05A1-DA30-459D-8812-3E357498ADDC}"/>
              </a:ext>
            </a:extLst>
          </p:cNvPr>
          <p:cNvSpPr/>
          <p:nvPr/>
        </p:nvSpPr>
        <p:spPr>
          <a:xfrm>
            <a:off x="702643" y="409073"/>
            <a:ext cx="10607040" cy="3373656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4400" dirty="0">
                <a:solidFill>
                  <a:schemeClr val="tx1"/>
                </a:solidFill>
              </a:rPr>
              <a:t>Warm-up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C63C9297-A1F4-4F07-A338-0E5FA9390B12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9194F0F1-4853-469D-868B-7FC8FDAD99A5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/>
              <a:t>Anna trommelt mit den Fingern auf Tisch.</a:t>
            </a:r>
          </a:p>
        </p:txBody>
      </p:sp>
    </p:spTree>
    <p:extLst>
      <p:ext uri="{BB962C8B-B14F-4D97-AF65-F5344CB8AC3E}">
        <p14:creationId xmlns:p14="http://schemas.microsoft.com/office/powerpoint/2010/main" val="532589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30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30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812430C6-A41D-40E1-B1C1-E863DFF58269}"/>
              </a:ext>
            </a:extLst>
          </p:cNvPr>
          <p:cNvSpPr/>
          <p:nvPr/>
        </p:nvSpPr>
        <p:spPr>
          <a:xfrm>
            <a:off x="702643" y="409073"/>
            <a:ext cx="10607040" cy="3373656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dirty="0"/>
              <a:t>Anna trommelt mit den Fingern auf Tisch.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/>
              <a:t>Bianca klickt mit Kugelschreiber.</a:t>
            </a:r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F7BEEFD5-943D-4116-A70B-912A0F77BA71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1729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30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30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F7BEEFD5-943D-4116-A70B-912A0F77BA71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23EFCFBB-A077-481E-A77F-A9E7DB1CF3AC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/>
              <a:t>Bianca klickt mit Kugelschreiber.</a:t>
            </a:r>
          </a:p>
        </p:txBody>
      </p:sp>
    </p:spTree>
    <p:extLst>
      <p:ext uri="{BB962C8B-B14F-4D97-AF65-F5344CB8AC3E}">
        <p14:creationId xmlns:p14="http://schemas.microsoft.com/office/powerpoint/2010/main" val="2610678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9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9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812430C6-A41D-40E1-B1C1-E863DFF58269}"/>
              </a:ext>
            </a:extLst>
          </p:cNvPr>
          <p:cNvSpPr/>
          <p:nvPr/>
        </p:nvSpPr>
        <p:spPr>
          <a:xfrm>
            <a:off x="702643" y="409073"/>
            <a:ext cx="10607040" cy="3373656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dirty="0"/>
              <a:t>Bianca klickt mit Kugelschreiber.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/>
              <a:t>Carl(a) legt Kopf auf Tisch und schläft.</a:t>
            </a:r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330802BB-E417-4C45-A8CC-D600BB930361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6005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Rückblick">
  <a:themeElements>
    <a:clrScheme name="Grüngelb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280</Words>
  <Application>Microsoft Office PowerPoint</Application>
  <PresentationFormat>Breitbild</PresentationFormat>
  <Paragraphs>45</Paragraphs>
  <Slides>29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29</vt:i4>
      </vt:variant>
    </vt:vector>
  </HeadingPairs>
  <TitlesOfParts>
    <vt:vector size="32" baseType="lpstr">
      <vt:lpstr>Calibri</vt:lpstr>
      <vt:lpstr>Calibri Light</vt:lpstr>
      <vt:lpstr>Rückblick</vt:lpstr>
      <vt:lpstr>Lehrperson</vt:lpstr>
      <vt:lpstr>Kalibrierung</vt:lpstr>
      <vt:lpstr>Klatschen</vt:lpstr>
      <vt:lpstr>Es geht los!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Kalibrierung</vt:lpstr>
      <vt:lpstr>Fragebogen </vt:lpstr>
      <vt:lpstr>Vielen DANK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Mock data Party</dc:title>
  <dc:creator>Klatt, Mandy</dc:creator>
  <cp:lastModifiedBy>ms654175</cp:lastModifiedBy>
  <cp:revision>83</cp:revision>
  <dcterms:created xsi:type="dcterms:W3CDTF">2020-02-12T13:06:19Z</dcterms:created>
  <dcterms:modified xsi:type="dcterms:W3CDTF">2021-06-17T14:23:26Z</dcterms:modified>
</cp:coreProperties>
</file>