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17BEE9C-E8B4-4B7F-A2C6-3F93BBC8357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1887AAA-903E-424F-BA78-5659DEDF3F1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/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1EB999C-D6EF-4632-850D-C2A6275D99A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/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/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4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9CE3B26-DB97-4DF1-A332-3BE917F1463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8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2800" dirty="0"/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A2B8B6-7E14-40A9-9B8D-DE164545603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2800" dirty="0"/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t</a:t>
            </a:r>
            <a:r>
              <a:rPr lang="de-DE" sz="5400" dirty="0"/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/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5D5DFEC-C14B-4D59-AC71-FF813F5B151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800" dirty="0"/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5400" dirty="0"/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686F968-A109-4F49-88AE-2BBAA12EB5A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9D006EC-C699-483A-B485-E882B69541F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559034-5630-4976-ACE0-8E743F8A3FE7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EB9D00A-ED13-4A5C-9A26-B8DB22440A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87</cp:revision>
  <dcterms:created xsi:type="dcterms:W3CDTF">2020-02-12T13:06:19Z</dcterms:created>
  <dcterms:modified xsi:type="dcterms:W3CDTF">2021-06-17T14:30:15Z</dcterms:modified>
</cp:coreProperties>
</file>