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47076" y="7448853"/>
            <a:ext cx="2363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B</a:t>
            </a:r>
          </a:p>
          <a:p>
            <a:pPr algn="ctr"/>
            <a:r>
              <a:rPr lang="de-DE" sz="4000" dirty="0"/>
              <a:t>35</a:t>
            </a:r>
          </a:p>
          <a:p>
            <a:pPr algn="ctr"/>
            <a:r>
              <a:rPr lang="de-DE" sz="4000" dirty="0"/>
              <a:t>front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86C66A-B5DB-46FB-A153-365819F5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05035" y="7522426"/>
            <a:ext cx="2447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B</a:t>
            </a:r>
          </a:p>
          <a:p>
            <a:pPr algn="ctr"/>
            <a:r>
              <a:rPr lang="de-DE" sz="4000" dirty="0"/>
              <a:t>36</a:t>
            </a:r>
          </a:p>
          <a:p>
            <a:pPr algn="ctr"/>
            <a:r>
              <a:rPr lang="de-DE" sz="4000" dirty="0"/>
              <a:t>back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9789E4F-5CDB-4E4E-9C83-41F33D893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B</a:t>
            </a:r>
          </a:p>
          <a:p>
            <a:pPr algn="ctr"/>
            <a:r>
              <a:rPr lang="de-DE" sz="4000" dirty="0"/>
              <a:t>37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AA59510-5063-45E1-A7E5-89566190F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B</a:t>
            </a:r>
          </a:p>
          <a:p>
            <a:pPr algn="ctr"/>
            <a:r>
              <a:rPr lang="de-DE" sz="4000" dirty="0"/>
              <a:t>38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AB2367-D7FD-43CE-B32B-48AC5725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521374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B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42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64754E8-3BDE-46C0-B0AA-7BF3061D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8" y="184664"/>
            <a:ext cx="1003740" cy="100374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C5A56B5-1CDC-438F-90E5-E4BAEE92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665076" y="178674"/>
            <a:ext cx="1003740" cy="10037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A8282D7-515D-45E0-96CD-0BBA0A04E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665077" y="8723584"/>
            <a:ext cx="1003739" cy="100373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21C68B-6F8B-4DB1-BBF0-7746C24D24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8" y="8717596"/>
            <a:ext cx="1003740" cy="10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B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46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E2208B9-AC89-4B38-B941-B8C4832B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8" y="138527"/>
            <a:ext cx="1003740" cy="10037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FACED0-60DF-4A4E-B213-7A1F763C4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1" y="138527"/>
            <a:ext cx="1003740" cy="100374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C0FCA46-4D11-4E6E-8FD3-B69FFF936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91" y="8717593"/>
            <a:ext cx="1003741" cy="10037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A9242CA-E99D-4CF4-B31B-3BE64745D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6" y="8693938"/>
            <a:ext cx="1003742" cy="100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A4-Papier (210 x 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12</cp:revision>
  <cp:lastPrinted>2020-07-28T14:09:52Z</cp:lastPrinted>
  <dcterms:created xsi:type="dcterms:W3CDTF">2019-11-14T09:19:55Z</dcterms:created>
  <dcterms:modified xsi:type="dcterms:W3CDTF">2020-07-28T14:17:26Z</dcterms:modified>
</cp:coreProperties>
</file>