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6858000" cy="9906000" type="A4"/>
  <p:notesSz cx="6669088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1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7D2B81B-9D21-4F2D-9D15-620FEB4A72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CE1A56A-EBF8-4533-BBAF-EE6436CA55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50E95-D631-46FF-8FBC-25611F4D7317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641289-E1A6-4F05-AFCA-A1858D365E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F4564A-8B23-4AC0-8905-61985E63E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3008D-B1AF-4F43-9B86-46B72F8505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8098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9B651-3A4B-4671-82E4-07914D9261A0}" type="datetimeFigureOut">
              <a:rPr lang="de-DE" smtClean="0"/>
              <a:t>28.07.2020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176463" y="1241425"/>
            <a:ext cx="231616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87B1F-D44B-4A71-9C28-68DFA847ECE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96055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D060A-D0AA-4F3A-BDC0-806000406E60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8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225F-77B4-46FD-B8E4-473EB4FA812A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494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C0C7-1D30-4A69-888A-0F5592572663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13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1D08F-6177-4955-9452-3C90214A54A8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89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2801-C545-40FB-8926-400E9BD90B6B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40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ACEEF-F7F2-4E4C-A321-28E0D7311402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561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C36A-F96B-4869-ADF2-261100E42195}" type="datetime1">
              <a:rPr lang="de-DE" smtClean="0"/>
              <a:t>28.07.2020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787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DD95-1663-4B7F-B86E-569CF7413978}" type="datetime1">
              <a:rPr lang="de-DE" smtClean="0"/>
              <a:t>28.07.2020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828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5D364-C90A-47D3-B15E-B1507E97B3A6}" type="datetime1">
              <a:rPr lang="de-DE" smtClean="0"/>
              <a:t>28.07.2020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96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9F33-DF52-4C91-AA86-E083BBD08D5F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29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36C09-58C1-4984-A05D-1290B7893020}" type="datetime1">
              <a:rPr lang="de-DE" smtClean="0"/>
              <a:t>28.07.2020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9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E87E-C1E3-4CA4-81AD-6F514F88DC85}" type="datetime1">
              <a:rPr lang="de-DE" smtClean="0"/>
              <a:t>28.07.2020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0121-BA45-44F4-BC22-5746F0B4D6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665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247076" y="7448853"/>
            <a:ext cx="23638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D</a:t>
            </a:r>
          </a:p>
          <a:p>
            <a:pPr algn="ctr"/>
            <a:r>
              <a:rPr lang="de-DE" sz="4000" dirty="0"/>
              <a:t>75</a:t>
            </a:r>
          </a:p>
          <a:p>
            <a:pPr algn="ctr"/>
            <a:r>
              <a:rPr lang="de-DE" sz="4000" dirty="0"/>
              <a:t>front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CA35685-E272-44E4-815A-DCCA1C677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0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205035" y="7522426"/>
            <a:ext cx="24479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D</a:t>
            </a:r>
          </a:p>
          <a:p>
            <a:pPr algn="ctr"/>
            <a:r>
              <a:rPr lang="de-DE" sz="4000" dirty="0"/>
              <a:t>76</a:t>
            </a:r>
          </a:p>
          <a:p>
            <a:pPr algn="ctr"/>
            <a:r>
              <a:rPr lang="de-DE" sz="4000" dirty="0"/>
              <a:t>back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08D3B36-E414-400A-953B-22D15A81F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7385791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D</a:t>
            </a:r>
          </a:p>
          <a:p>
            <a:pPr algn="ctr"/>
            <a:r>
              <a:rPr lang="de-DE" sz="4000" dirty="0"/>
              <a:t>77</a:t>
            </a:r>
          </a:p>
          <a:p>
            <a:pPr algn="ctr"/>
            <a:r>
              <a:rPr lang="de-DE" sz="4000" dirty="0" err="1"/>
              <a:t>armraise</a:t>
            </a:r>
            <a:endParaRPr lang="de-DE" sz="40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F43E81-5BAB-4C32-9247-3D4ACDC9B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433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2635114"/>
            <a:ext cx="2206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Person D</a:t>
            </a:r>
          </a:p>
          <a:p>
            <a:pPr algn="ctr"/>
            <a:r>
              <a:rPr lang="de-DE" sz="4000" dirty="0"/>
              <a:t>78</a:t>
            </a:r>
          </a:p>
          <a:p>
            <a:pPr algn="ctr"/>
            <a:r>
              <a:rPr lang="de-DE" sz="4000" dirty="0" err="1"/>
              <a:t>watch</a:t>
            </a:r>
            <a:endParaRPr lang="de-DE" sz="40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7D6852F-8C0A-4DC1-8D3F-F50DF0AD2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6903" y="1731581"/>
            <a:ext cx="704193" cy="7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14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D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80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B06349E-93E2-4A9F-9EA1-6B8B66C34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7" y="178670"/>
            <a:ext cx="1003742" cy="100374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7F1AC36-DF60-4B02-BD49-28398F003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580990" y="178670"/>
            <a:ext cx="1003742" cy="100374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AE3FD6D-83D5-44A5-ADEA-61C493238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580990" y="8717594"/>
            <a:ext cx="1003743" cy="100374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38EE00B2-43C4-416D-9A27-F1684578C6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3265" y="8717593"/>
            <a:ext cx="1003744" cy="100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02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1D819A-1DD5-4763-A764-846F0909A6E0}"/>
              </a:ext>
            </a:extLst>
          </p:cNvPr>
          <p:cNvSpPr txBox="1"/>
          <p:nvPr/>
        </p:nvSpPr>
        <p:spPr>
          <a:xfrm>
            <a:off x="2325904" y="8847082"/>
            <a:ext cx="2206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Person D</a:t>
            </a:r>
          </a:p>
          <a:p>
            <a:pPr algn="ctr"/>
            <a:r>
              <a:rPr lang="de-DE" sz="2800" dirty="0"/>
              <a:t>material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37568C-84E3-4882-A8D1-A362E5F1FAF8}"/>
              </a:ext>
            </a:extLst>
          </p:cNvPr>
          <p:cNvSpPr txBox="1"/>
          <p:nvPr/>
        </p:nvSpPr>
        <p:spPr>
          <a:xfrm>
            <a:off x="529459" y="118241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83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C54E70-7ED8-4A10-ADB4-8EE902B540D4}"/>
              </a:ext>
            </a:extLst>
          </p:cNvPr>
          <p:cNvSpPr txBox="1"/>
          <p:nvPr/>
        </p:nvSpPr>
        <p:spPr>
          <a:xfrm>
            <a:off x="5921266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927725C-EC55-431A-ACDA-077A332B27EE}"/>
              </a:ext>
            </a:extLst>
          </p:cNvPr>
          <p:cNvSpPr txBox="1"/>
          <p:nvPr/>
        </p:nvSpPr>
        <p:spPr>
          <a:xfrm>
            <a:off x="5818790" y="1188404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84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0E633D0-F04A-47D1-BE7F-12EF0B860851}"/>
              </a:ext>
            </a:extLst>
          </p:cNvPr>
          <p:cNvSpPr txBox="1"/>
          <p:nvPr/>
        </p:nvSpPr>
        <p:spPr>
          <a:xfrm>
            <a:off x="599750" y="8348262"/>
            <a:ext cx="49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86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0072A782-76C6-437E-8C9B-A531DF5E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266" y="110469"/>
            <a:ext cx="1003740" cy="100374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497ADE3-3148-4FFE-ADC2-ACA2A7577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5465381" y="110469"/>
            <a:ext cx="1003740" cy="100374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90B2E32-2A05-4267-99EB-9D70C14F3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465381" y="8693938"/>
            <a:ext cx="1003740" cy="100374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F8BA06E-77F9-4121-BF4C-0877F0C0E9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273266" y="8693937"/>
            <a:ext cx="1003741" cy="1003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6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PresentationFormat>A4-Papier (210 x 297 mm)</PresentationFormat>
  <Paragraphs>24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empshiwi, empshiwi</dc:creator>
  <cp:lastModifiedBy>Klatt, Mandy</cp:lastModifiedBy>
  <cp:revision>16</cp:revision>
  <cp:lastPrinted>2020-07-28T14:59:51Z</cp:lastPrinted>
  <dcterms:created xsi:type="dcterms:W3CDTF">2019-11-14T09:19:55Z</dcterms:created>
  <dcterms:modified xsi:type="dcterms:W3CDTF">2020-07-28T15:47:22Z</dcterms:modified>
</cp:coreProperties>
</file>