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39E-6970-4EDC-82E8-6CB8B65F303A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85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39E-6970-4EDC-82E8-6CB8B65F303A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49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39E-6970-4EDC-82E8-6CB8B65F303A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21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39E-6970-4EDC-82E8-6CB8B65F303A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89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39E-6970-4EDC-82E8-6CB8B65F303A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40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39E-6970-4EDC-82E8-6CB8B65F303A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6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39E-6970-4EDC-82E8-6CB8B65F303A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78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39E-6970-4EDC-82E8-6CB8B65F303A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82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39E-6970-4EDC-82E8-6CB8B65F303A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6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39E-6970-4EDC-82E8-6CB8B65F303A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29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C39E-6970-4EDC-82E8-6CB8B65F303A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99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1C39E-6970-4EDC-82E8-6CB8B65F303A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65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576015" y="8016412"/>
            <a:ext cx="1705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front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74C7AD0-A540-49BC-A38C-BEE48DCC1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09349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5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576015" y="8016412"/>
            <a:ext cx="1705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</a:t>
            </a:r>
          </a:p>
          <a:p>
            <a:pPr algn="ctr"/>
            <a:r>
              <a:rPr lang="de-DE" dirty="0"/>
              <a:t>back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C127343-5140-4CF9-8235-48308B77A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0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576015" y="8016412"/>
            <a:ext cx="1705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3</a:t>
            </a:r>
          </a:p>
          <a:p>
            <a:pPr algn="ctr"/>
            <a:r>
              <a:rPr lang="de-DE" dirty="0"/>
              <a:t>links oben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2A12C1F-2B11-431A-92F4-C4833B2F8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576015" y="8016412"/>
            <a:ext cx="1705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4</a:t>
            </a:r>
          </a:p>
          <a:p>
            <a:pPr algn="ctr"/>
            <a:r>
              <a:rPr lang="de-DE" dirty="0"/>
              <a:t>rechts oben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07F3372-4A13-4CCF-B246-ABC63CB37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3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576015" y="8016412"/>
            <a:ext cx="1705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5</a:t>
            </a:r>
          </a:p>
          <a:p>
            <a:pPr algn="ctr"/>
            <a:r>
              <a:rPr lang="de-DE" dirty="0"/>
              <a:t>rechts unten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4491A64-A38B-445A-B313-BF2BF98EF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7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576015" y="8016412"/>
            <a:ext cx="1705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6</a:t>
            </a:r>
          </a:p>
          <a:p>
            <a:pPr algn="ctr"/>
            <a:r>
              <a:rPr lang="de-DE" dirty="0"/>
              <a:t>links unten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13D033C-347F-41B7-9EC3-2887FB251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17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</Words>
  <Application>Microsoft Office PowerPoint</Application>
  <PresentationFormat>A4-Papier (210 x 297 mm)</PresentationFormat>
  <Paragraphs>12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empshiwi, empshiwi</dc:creator>
  <cp:lastModifiedBy>Klatt, Mandy</cp:lastModifiedBy>
  <cp:revision>3</cp:revision>
  <dcterms:created xsi:type="dcterms:W3CDTF">2019-11-14T09:19:55Z</dcterms:created>
  <dcterms:modified xsi:type="dcterms:W3CDTF">2020-07-21T10:32:37Z</dcterms:modified>
</cp:coreProperties>
</file>