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306" r:id="rId3"/>
    <p:sldId id="276" r:id="rId4"/>
    <p:sldId id="277" r:id="rId5"/>
    <p:sldId id="273" r:id="rId6"/>
    <p:sldId id="307" r:id="rId7"/>
    <p:sldId id="308" r:id="rId8"/>
    <p:sldId id="305" r:id="rId9"/>
    <p:sldId id="301" r:id="rId10"/>
    <p:sldId id="30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50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2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8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2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29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2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8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4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0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1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0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63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Lehrperson 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Pilot A	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419" y="378211"/>
            <a:ext cx="8361229" cy="2098226"/>
          </a:xfrm>
        </p:spPr>
        <p:txBody>
          <a:bodyPr/>
          <a:lstStyle/>
          <a:p>
            <a:r>
              <a:rPr lang="de-DE" dirty="0"/>
              <a:t>V</a:t>
            </a:r>
            <a:r>
              <a:rPr lang="de-DE" sz="6000" dirty="0"/>
              <a:t>ielen</a:t>
            </a:r>
            <a:r>
              <a:rPr lang="de-DE" dirty="0"/>
              <a:t> D</a:t>
            </a:r>
            <a:r>
              <a:rPr lang="de-DE" sz="6000" dirty="0"/>
              <a:t>ANK</a:t>
            </a:r>
            <a:r>
              <a:rPr lang="de-DE" dirty="0"/>
              <a:t>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2775513"/>
            <a:ext cx="6831673" cy="1306974"/>
          </a:xfrm>
        </p:spPr>
        <p:txBody>
          <a:bodyPr>
            <a:normAutofit/>
          </a:bodyPr>
          <a:lstStyle/>
          <a:p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…für Eure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785" y="1154202"/>
            <a:ext cx="8361229" cy="3188848"/>
          </a:xfrm>
        </p:spPr>
        <p:txBody>
          <a:bodyPr/>
          <a:lstStyle/>
          <a:p>
            <a:r>
              <a:rPr lang="de-DE" dirty="0"/>
              <a:t>Unterrichts-störungen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72200"/>
              </p:ext>
            </p:extLst>
          </p:nvPr>
        </p:nvGraphicFramePr>
        <p:xfrm>
          <a:off x="243052" y="1067123"/>
          <a:ext cx="11705895" cy="405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965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095705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2956035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1DC30DDC-9BBC-45F8-A7BD-0AB20420B4A2}"/>
              </a:ext>
            </a:extLst>
          </p:cNvPr>
          <p:cNvSpPr txBox="1"/>
          <p:nvPr/>
        </p:nvSpPr>
        <p:spPr>
          <a:xfrm>
            <a:off x="8313945" y="2562230"/>
            <a:ext cx="33557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legt Kopf auf Bank und schläft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6481C0A-9CA7-4557-93EF-2E86A2973C59}"/>
              </a:ext>
            </a:extLst>
          </p:cNvPr>
          <p:cNvSpPr txBox="1"/>
          <p:nvPr/>
        </p:nvSpPr>
        <p:spPr>
          <a:xfrm>
            <a:off x="9697730" y="5883770"/>
            <a:ext cx="2251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00:01 – 00:04	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522274" y="2423730"/>
            <a:ext cx="35595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trommelt mit Händen auf dem Tisch</a:t>
            </a:r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4543809" y="2192897"/>
            <a:ext cx="29689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ruft laut in die Klasse:</a:t>
            </a:r>
          </a:p>
          <a:p>
            <a:r>
              <a:rPr lang="de-DE" sz="4800" dirty="0"/>
              <a:t>„Ich muss mal!“</a:t>
            </a:r>
          </a:p>
        </p:txBody>
      </p:sp>
    </p:spTree>
    <p:extLst>
      <p:ext uri="{BB962C8B-B14F-4D97-AF65-F5344CB8AC3E}">
        <p14:creationId xmlns:p14="http://schemas.microsoft.com/office/powerpoint/2010/main" val="28928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416025"/>
              </p:ext>
            </p:extLst>
          </p:nvPr>
        </p:nvGraphicFramePr>
        <p:xfrm>
          <a:off x="243052" y="1067123"/>
          <a:ext cx="11705895" cy="405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965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095705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2956035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ECB736A4-6414-4736-AFC4-E07DEBBD3690}"/>
              </a:ext>
            </a:extLst>
          </p:cNvPr>
          <p:cNvSpPr txBox="1"/>
          <p:nvPr/>
        </p:nvSpPr>
        <p:spPr>
          <a:xfrm>
            <a:off x="8257838" y="2177329"/>
            <a:ext cx="369110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meldet sich schnipsend und stellt Frage</a:t>
            </a:r>
          </a:p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9CA8BF7-66D4-4E8C-AF2D-40B2E1A475F0}"/>
              </a:ext>
            </a:extLst>
          </p:cNvPr>
          <p:cNvSpPr txBox="1"/>
          <p:nvPr/>
        </p:nvSpPr>
        <p:spPr>
          <a:xfrm>
            <a:off x="578379" y="2367171"/>
            <a:ext cx="33557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kritzelt auf Arbeitsblatt herum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6481C0A-9CA7-4557-93EF-2E86A2973C59}"/>
              </a:ext>
            </a:extLst>
          </p:cNvPr>
          <p:cNvSpPr txBox="1"/>
          <p:nvPr/>
        </p:nvSpPr>
        <p:spPr>
          <a:xfrm>
            <a:off x="9697730" y="5883770"/>
            <a:ext cx="2251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00:04 – 00:07	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4B7BFFA-29C7-499B-943B-99807948A071}"/>
              </a:ext>
            </a:extLst>
          </p:cNvPr>
          <p:cNvSpPr txBox="1"/>
          <p:nvPr/>
        </p:nvSpPr>
        <p:spPr>
          <a:xfrm>
            <a:off x="4356754" y="2184291"/>
            <a:ext cx="34784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steht in der Klasse auf und geht herum</a:t>
            </a:r>
          </a:p>
        </p:txBody>
      </p:sp>
    </p:spTree>
    <p:extLst>
      <p:ext uri="{BB962C8B-B14F-4D97-AF65-F5344CB8AC3E}">
        <p14:creationId xmlns:p14="http://schemas.microsoft.com/office/powerpoint/2010/main" val="48036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762754"/>
              </p:ext>
            </p:extLst>
          </p:nvPr>
        </p:nvGraphicFramePr>
        <p:xfrm>
          <a:off x="243052" y="1067123"/>
          <a:ext cx="11705895" cy="405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965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095705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2956035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ECB736A4-6414-4736-AFC4-E07DEBBD3690}"/>
              </a:ext>
            </a:extLst>
          </p:cNvPr>
          <p:cNvSpPr txBox="1"/>
          <p:nvPr/>
        </p:nvSpPr>
        <p:spPr>
          <a:xfrm>
            <a:off x="8206633" y="2071875"/>
            <a:ext cx="36911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klickert nervös mit dem Kugel-schreiben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9CA8BF7-66D4-4E8C-AF2D-40B2E1A475F0}"/>
              </a:ext>
            </a:extLst>
          </p:cNvPr>
          <p:cNvSpPr txBox="1"/>
          <p:nvPr/>
        </p:nvSpPr>
        <p:spPr>
          <a:xfrm>
            <a:off x="505224" y="2644170"/>
            <a:ext cx="33557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schwatzt mit Nachbar*in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6481C0A-9CA7-4557-93EF-2E86A2973C59}"/>
              </a:ext>
            </a:extLst>
          </p:cNvPr>
          <p:cNvSpPr txBox="1"/>
          <p:nvPr/>
        </p:nvSpPr>
        <p:spPr>
          <a:xfrm>
            <a:off x="9697730" y="5883770"/>
            <a:ext cx="2251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Minute 00:07 – 00:10</a:t>
            </a:r>
            <a:r>
              <a:rPr lang="de-DE" dirty="0"/>
              <a:t>	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4B7BFFA-29C7-499B-943B-99807948A071}"/>
              </a:ext>
            </a:extLst>
          </p:cNvPr>
          <p:cNvSpPr txBox="1"/>
          <p:nvPr/>
        </p:nvSpPr>
        <p:spPr>
          <a:xfrm>
            <a:off x="4356754" y="2423726"/>
            <a:ext cx="34784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holt Handy heraus und schaut drauf</a:t>
            </a:r>
          </a:p>
        </p:txBody>
      </p:sp>
    </p:spTree>
    <p:extLst>
      <p:ext uri="{BB962C8B-B14F-4D97-AF65-F5344CB8AC3E}">
        <p14:creationId xmlns:p14="http://schemas.microsoft.com/office/powerpoint/2010/main" val="283018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830901" cy="3173160"/>
          </a:xfrm>
        </p:spPr>
        <p:txBody>
          <a:bodyPr>
            <a:normAutofit fontScale="90000"/>
          </a:bodyPr>
          <a:lstStyle/>
          <a:p>
            <a:r>
              <a:rPr lang="de-DE" dirty="0"/>
              <a:t>Abschluss - 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115</Words>
  <Application>Microsoft Office PowerPoint</Application>
  <PresentationFormat>Breitbild</PresentationFormat>
  <Paragraphs>32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Rückblick</vt:lpstr>
      <vt:lpstr>Lehrperson A</vt:lpstr>
      <vt:lpstr>Klatschen</vt:lpstr>
      <vt:lpstr>Kalibrierung</vt:lpstr>
      <vt:lpstr>Unterrichts-störungen</vt:lpstr>
      <vt:lpstr>PowerPoint-Präsentation</vt:lpstr>
      <vt:lpstr>PowerPoint-Präsentation</vt:lpstr>
      <vt:lpstr>PowerPoint-Präsentation</vt:lpstr>
      <vt:lpstr>Kalibrierung</vt:lpstr>
      <vt:lpstr>Abschluss - Fragebogen 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Klatt, Mandy</cp:lastModifiedBy>
  <cp:revision>47</cp:revision>
  <dcterms:created xsi:type="dcterms:W3CDTF">2020-02-12T13:06:19Z</dcterms:created>
  <dcterms:modified xsi:type="dcterms:W3CDTF">2020-07-28T15:50:08Z</dcterms:modified>
</cp:coreProperties>
</file>