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306" r:id="rId3"/>
    <p:sldId id="276" r:id="rId4"/>
    <p:sldId id="277" r:id="rId5"/>
    <p:sldId id="273" r:id="rId6"/>
    <p:sldId id="307" r:id="rId7"/>
    <p:sldId id="308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5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2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8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2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293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29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8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4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7/28/2020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0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1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00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7/28/2020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Lehrperson 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Pilot a	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8419" y="378211"/>
            <a:ext cx="8361229" cy="2098226"/>
          </a:xfrm>
        </p:spPr>
        <p:txBody>
          <a:bodyPr/>
          <a:lstStyle/>
          <a:p>
            <a:r>
              <a:rPr lang="de-DE" dirty="0"/>
              <a:t>V</a:t>
            </a:r>
            <a:r>
              <a:rPr lang="de-DE" sz="6000" dirty="0"/>
              <a:t>ielen</a:t>
            </a:r>
            <a:r>
              <a:rPr lang="de-DE" dirty="0"/>
              <a:t> D</a:t>
            </a:r>
            <a:r>
              <a:rPr lang="de-DE" sz="6000" dirty="0"/>
              <a:t>ANK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2775513"/>
            <a:ext cx="6831673" cy="1306974"/>
          </a:xfrm>
        </p:spPr>
        <p:txBody>
          <a:bodyPr>
            <a:normAutofit/>
          </a:bodyPr>
          <a:lstStyle/>
          <a:p>
            <a:r>
              <a:rPr lang="de-DE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…für Eure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785" y="1154202"/>
            <a:ext cx="8361229" cy="3188848"/>
          </a:xfrm>
        </p:spPr>
        <p:txBody>
          <a:bodyPr/>
          <a:lstStyle/>
          <a:p>
            <a:r>
              <a:rPr lang="de-DE" dirty="0"/>
              <a:t>Unterrichts-störungen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76260"/>
              </p:ext>
            </p:extLst>
          </p:nvPr>
        </p:nvGraphicFramePr>
        <p:xfrm>
          <a:off x="282804" y="1067123"/>
          <a:ext cx="11666142" cy="4551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714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888714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888714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230787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3320465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00:01 – 00:04	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532247C-464F-4870-B415-EB35053CF178}"/>
              </a:ext>
            </a:extLst>
          </p:cNvPr>
          <p:cNvSpPr txBox="1"/>
          <p:nvPr/>
        </p:nvSpPr>
        <p:spPr>
          <a:xfrm>
            <a:off x="549335" y="2705725"/>
            <a:ext cx="3355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schwatzt mit Nachbar*in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850474-56B1-492C-8DCA-6B3BB53E7B53}"/>
              </a:ext>
            </a:extLst>
          </p:cNvPr>
          <p:cNvSpPr txBox="1"/>
          <p:nvPr/>
        </p:nvSpPr>
        <p:spPr>
          <a:xfrm>
            <a:off x="4556234" y="2555706"/>
            <a:ext cx="34784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steht in der Klasse auf und geht herum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E746AAE-E070-4AF8-9592-25714F479523}"/>
              </a:ext>
            </a:extLst>
          </p:cNvPr>
          <p:cNvSpPr txBox="1"/>
          <p:nvPr/>
        </p:nvSpPr>
        <p:spPr>
          <a:xfrm>
            <a:off x="8305009" y="2555706"/>
            <a:ext cx="3355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legt Kopf auf Bank und schläft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27339"/>
              </p:ext>
            </p:extLst>
          </p:nvPr>
        </p:nvGraphicFramePr>
        <p:xfrm>
          <a:off x="199700" y="1067122"/>
          <a:ext cx="11749248" cy="4438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6416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16416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16416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200196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3237935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E2A657-F7A6-4D6C-8FC4-F0CA104EEDBB}"/>
              </a:ext>
            </a:extLst>
          </p:cNvPr>
          <p:cNvSpPr txBox="1"/>
          <p:nvPr/>
        </p:nvSpPr>
        <p:spPr>
          <a:xfrm>
            <a:off x="745384" y="2677428"/>
            <a:ext cx="33557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kritzelt auf Arbeitsblatt herum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19F32A-FE36-4D11-9EDF-B08098A8022C}"/>
              </a:ext>
            </a:extLst>
          </p:cNvPr>
          <p:cNvSpPr txBox="1"/>
          <p:nvPr/>
        </p:nvSpPr>
        <p:spPr>
          <a:xfrm>
            <a:off x="4388252" y="2305614"/>
            <a:ext cx="2899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ruft laut in die Klasse:</a:t>
            </a:r>
          </a:p>
          <a:p>
            <a:r>
              <a:rPr lang="de-DE" sz="4800" dirty="0"/>
              <a:t>„Ich muss mal!“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13CFDAC-EC32-4611-869F-B2ED4794EDD0}"/>
              </a:ext>
            </a:extLst>
          </p:cNvPr>
          <p:cNvSpPr txBox="1"/>
          <p:nvPr/>
        </p:nvSpPr>
        <p:spPr>
          <a:xfrm>
            <a:off x="8301194" y="2500496"/>
            <a:ext cx="36911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klickert nervös mit dem Kugel-schreiben</a:t>
            </a:r>
          </a:p>
        </p:txBody>
      </p:sp>
    </p:spTree>
    <p:extLst>
      <p:ext uri="{BB962C8B-B14F-4D97-AF65-F5344CB8AC3E}">
        <p14:creationId xmlns:p14="http://schemas.microsoft.com/office/powerpoint/2010/main" val="48036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653817"/>
              </p:ext>
            </p:extLst>
          </p:nvPr>
        </p:nvGraphicFramePr>
        <p:xfrm>
          <a:off x="243053" y="1067122"/>
          <a:ext cx="11705895" cy="4579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1965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965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238435"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0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3341098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66481C0A-9CA7-4557-93EF-2E86A2973C59}"/>
              </a:ext>
            </a:extLst>
          </p:cNvPr>
          <p:cNvSpPr txBox="1"/>
          <p:nvPr/>
        </p:nvSpPr>
        <p:spPr>
          <a:xfrm>
            <a:off x="9697730" y="5883770"/>
            <a:ext cx="225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Minute 00:07 – 00:10</a:t>
            </a:r>
            <a:r>
              <a:rPr lang="de-DE" dirty="0"/>
              <a:t>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FCEA158-AB0C-4D50-B1E6-9786B43DF603}"/>
              </a:ext>
            </a:extLst>
          </p:cNvPr>
          <p:cNvSpPr txBox="1"/>
          <p:nvPr/>
        </p:nvSpPr>
        <p:spPr>
          <a:xfrm>
            <a:off x="569962" y="2484269"/>
            <a:ext cx="3559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trommelt mit Händen auf dem Tisch</a:t>
            </a:r>
          </a:p>
          <a:p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CD35747-E2E2-42DD-B5D7-3B78FAB1B46A}"/>
              </a:ext>
            </a:extLst>
          </p:cNvPr>
          <p:cNvSpPr txBox="1"/>
          <p:nvPr/>
        </p:nvSpPr>
        <p:spPr>
          <a:xfrm>
            <a:off x="4456404" y="2484269"/>
            <a:ext cx="3478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holt Handy heraus und schaut drauf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135032-D5BA-42AC-8FCC-0B698D3C7FCD}"/>
              </a:ext>
            </a:extLst>
          </p:cNvPr>
          <p:cNvSpPr txBox="1"/>
          <p:nvPr/>
        </p:nvSpPr>
        <p:spPr>
          <a:xfrm>
            <a:off x="8257841" y="2567718"/>
            <a:ext cx="369110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meldet sich schnipsend und stellt Frage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18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830901" cy="3173160"/>
          </a:xfrm>
        </p:spPr>
        <p:txBody>
          <a:bodyPr>
            <a:normAutofit fontScale="90000"/>
          </a:bodyPr>
          <a:lstStyle/>
          <a:p>
            <a:r>
              <a:rPr lang="de-DE" dirty="0"/>
              <a:t>Abschluss - 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115</Words>
  <Application>Microsoft Office PowerPoint</Application>
  <PresentationFormat>Breitbild</PresentationFormat>
  <Paragraphs>32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 D</vt:lpstr>
      <vt:lpstr>Klatschen</vt:lpstr>
      <vt:lpstr>Kalibrierung</vt:lpstr>
      <vt:lpstr>Unterrichts-störungen</vt:lpstr>
      <vt:lpstr>PowerPoint-Präsentation</vt:lpstr>
      <vt:lpstr>PowerPoint-Präsentation</vt:lpstr>
      <vt:lpstr>PowerPoint-Präsentation</vt:lpstr>
      <vt:lpstr>Kalibrierung</vt:lpstr>
      <vt:lpstr>Abschluss - Fragebogen </vt:lpstr>
      <vt:lpstr>Vielen DANK!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47</cp:revision>
  <dcterms:created xsi:type="dcterms:W3CDTF">2020-02-12T13:06:19Z</dcterms:created>
  <dcterms:modified xsi:type="dcterms:W3CDTF">2020-07-28T15:53:33Z</dcterms:modified>
</cp:coreProperties>
</file>