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B1418E-E146-4CD7-B1E9-DC49FD16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D45F4E-9117-4512-9B63-7505F8CA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EEE94-5DAC-4F22-89D4-EB151EE5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90F451-CB05-4347-865C-149B7716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A4-Papier (210 x 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7</cp:revision>
  <cp:lastPrinted>2020-07-28T13:53:52Z</cp:lastPrinted>
  <dcterms:created xsi:type="dcterms:W3CDTF">2019-11-14T09:19:55Z</dcterms:created>
  <dcterms:modified xsi:type="dcterms:W3CDTF">2020-07-28T13:56:29Z</dcterms:modified>
</cp:coreProperties>
</file>