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39E-6970-4EDC-82E8-6CB8B65F303A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9F734D-363D-4311-9B20-66B259E8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EB2C5C3-BF49-470B-9840-E1226E99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3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5C9D090-E1A0-4797-9B5F-21D87E541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4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ACA58F-F301-4DC8-B497-7C96704C5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5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C78D901-536A-4AA1-AD71-6CDC3456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6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58AA43-D6EA-46B3-867C-AE28D5D58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7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032537-F318-4CA3-AC35-45E33805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F6FE4B-0F1A-409D-8E3C-850C3676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9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AC2CC78-BAD1-4267-8648-0729ADD3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A4-Papier (210 x 297 mm)</PresentationFormat>
  <Paragraphs>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5</cp:revision>
  <dcterms:created xsi:type="dcterms:W3CDTF">2019-11-14T09:19:55Z</dcterms:created>
  <dcterms:modified xsi:type="dcterms:W3CDTF">2020-07-28T13:30:27Z</dcterms:modified>
</cp:coreProperties>
</file>