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9" r:id="rId4"/>
    <p:sldId id="260" r:id="rId5"/>
    <p:sldId id="261" r:id="rId6"/>
    <p:sldId id="262" r:id="rId7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04.08.2020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04.08.2020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04.08.2020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04.08.2020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04.08.2020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04.08.2020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576015" y="8016412"/>
            <a:ext cx="1705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14</a:t>
            </a:r>
          </a:p>
          <a:p>
            <a:pPr algn="ctr"/>
            <a:r>
              <a:rPr lang="de-DE" sz="4000" dirty="0" err="1"/>
              <a:t>clock</a:t>
            </a:r>
            <a:endParaRPr lang="de-DE" sz="4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00E452-EEAA-423B-AD5B-0873D8949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1124" y="4008831"/>
            <a:ext cx="2795752" cy="27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065998" y="3880577"/>
            <a:ext cx="3160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A	15	front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B3ED4C-1524-45AF-89F8-1AE829BD3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2545" y="0"/>
            <a:ext cx="3960000" cy="3960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FA3F301-CD27-4A16-B02A-05CB7824B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6625" y="5186149"/>
            <a:ext cx="3960000" cy="39600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1149027-1CF3-4C9F-B3EA-9CE27BE78AB7}"/>
              </a:ext>
            </a:extLst>
          </p:cNvPr>
          <p:cNvSpPr txBox="1"/>
          <p:nvPr/>
        </p:nvSpPr>
        <p:spPr>
          <a:xfrm>
            <a:off x="1666490" y="9072577"/>
            <a:ext cx="396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Person A	16	back</a:t>
            </a:r>
          </a:p>
        </p:txBody>
      </p:sp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A</a:t>
            </a:r>
          </a:p>
          <a:p>
            <a:pPr algn="ctr"/>
            <a:r>
              <a:rPr lang="de-DE" sz="4000" dirty="0"/>
              <a:t>17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CFAE70-70EF-49A4-8699-C85C376F1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A</a:t>
            </a:r>
          </a:p>
          <a:p>
            <a:pPr algn="ctr"/>
            <a:r>
              <a:rPr lang="de-DE" sz="4000" dirty="0"/>
              <a:t>18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9B3F9E-7085-4B3A-89E0-94F5CCBDA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479332"/>
            <a:ext cx="685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A</a:t>
            </a:r>
          </a:p>
          <a:p>
            <a:pPr algn="ctr"/>
            <a:r>
              <a:rPr lang="de-DE" sz="2800" dirty="0"/>
              <a:t>material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0C25C4D-40C2-49DA-948F-79BA8AF36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9" y="178676"/>
            <a:ext cx="1003738" cy="1003738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71CABCD-AEB8-43BC-A5FB-4B31BCB91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3" y="178676"/>
            <a:ext cx="1003738" cy="10037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32EE81-CD69-4D76-BF87-9281CCE2D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665076" y="8723584"/>
            <a:ext cx="1003740" cy="100374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357893-701C-4870-8741-668279F25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9" y="8723584"/>
            <a:ext cx="1003739" cy="100373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A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26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3865268-0316-4DFC-990B-41C6EE764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70" y="138527"/>
            <a:ext cx="1003738" cy="100373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69B49EBF-E89A-409D-B323-0D2E39EA8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2" y="138527"/>
            <a:ext cx="1003738" cy="100373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1F7C6BB-FFF1-444C-A74A-9D7FDBD37F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92" y="8723584"/>
            <a:ext cx="1003739" cy="100373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BED8FD4-743F-4944-A7C4-E3F2B8872A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8" y="8717594"/>
            <a:ext cx="1003740" cy="100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A4-Papier (210 x 297 mm)</PresentationFormat>
  <Paragraphs>22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14</cp:revision>
  <cp:lastPrinted>2020-08-04T13:37:32Z</cp:lastPrinted>
  <dcterms:created xsi:type="dcterms:W3CDTF">2019-11-14T09:19:55Z</dcterms:created>
  <dcterms:modified xsi:type="dcterms:W3CDTF">2020-08-04T13:37:41Z</dcterms:modified>
</cp:coreProperties>
</file>