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306" r:id="rId3"/>
    <p:sldId id="27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35" r:id="rId26"/>
    <p:sldId id="337" r:id="rId27"/>
    <p:sldId id="305" r:id="rId28"/>
    <p:sldId id="301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05858402c07da9d" providerId="LiveId" clId="{F5A5D4B7-6B66-4AEA-9656-6F11064E6448}"/>
    <pc:docChg chg="modSld sldOrd">
      <pc:chgData name="" userId="505858402c07da9d" providerId="LiveId" clId="{F5A5D4B7-6B66-4AEA-9656-6F11064E6448}" dt="2021-07-21T13:25:14.657" v="0"/>
      <pc:docMkLst>
        <pc:docMk/>
      </pc:docMkLst>
      <pc:sldChg chg="ord">
        <pc:chgData name="" userId="505858402c07da9d" providerId="LiveId" clId="{F5A5D4B7-6B66-4AEA-9656-6F11064E6448}" dt="2021-07-21T13:25:14.657" v="0"/>
        <pc:sldMkLst>
          <pc:docMk/>
          <pc:sldMk cId="1472139456" sldId="30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171"/>
    </mc:Choice>
    <mc:Fallback xmlns="">
      <p:transition spd="slow" advClick="0" advTm="51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kritzelt auf einem Blatt herum.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meldet sich und schnipst laut.</a:t>
            </a:r>
            <a:endParaRPr lang="de-DE" sz="28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meldet sich und schnipst laut.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meldet sich und schnipst laut.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liest Nachrichten auf dem Handy.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liest Nachrichten auf dem Handy.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liest Nachrichten auf dem Handy.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legt Kopf auf Tisch und schläft.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legt Kopf auf Tisch und schläft.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legt Kopf auf Tisch und schläft.</a:t>
            </a:r>
            <a:endParaRPr lang="de-DE" sz="48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klickt mit Kugelschreiber.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klickt mit Kugelschreiber.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klickt mit Kugelschreiber.</a:t>
            </a:r>
            <a:endParaRPr lang="de-DE" sz="48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trommelt mit den Fingern auf den Tisch.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trommelt mit den Fingern auf den Tisch.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trommelt mit den Fingern auf den Tisch.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7884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schwatzt laut mit </a:t>
            </a:r>
            <a:r>
              <a:rPr lang="de-DE" sz="2800" dirty="0" err="1"/>
              <a:t>Mitschüler:in</a:t>
            </a:r>
            <a:r>
              <a:rPr lang="de-DE" sz="2800" dirty="0"/>
              <a:t> am Ende des Tisches.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schwatzt laut mit </a:t>
            </a:r>
            <a:r>
              <a:rPr lang="de-DE" sz="2800" dirty="0" err="1"/>
              <a:t>Mitschüler:in</a:t>
            </a:r>
            <a:r>
              <a:rPr lang="de-DE" sz="2800" dirty="0"/>
              <a:t> am Ende des Tisches.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schwatzt laut mit </a:t>
            </a:r>
            <a:r>
              <a:rPr lang="de-DE" sz="5400" dirty="0" err="1"/>
              <a:t>Mitschüler:in</a:t>
            </a:r>
            <a:r>
              <a:rPr lang="de-DE" sz="5400" dirty="0"/>
              <a:t> am Ende des Tisches.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Rote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4008FDE-7C90-444D-A63F-ED121C7C3B80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/>
              <a:t>Gelbe Karte</a:t>
            </a:r>
          </a:p>
        </p:txBody>
      </p:sp>
    </p:spTree>
    <p:extLst>
      <p:ext uri="{BB962C8B-B14F-4D97-AF65-F5344CB8AC3E}">
        <p14:creationId xmlns:p14="http://schemas.microsoft.com/office/powerpoint/2010/main" val="32610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4097B82-E73D-499D-BC7B-D2F71817F904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</a:rPr>
              <a:t>Rote Karte</a:t>
            </a:r>
            <a:endParaRPr lang="de-DE" sz="5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flüstert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flüstert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flüstert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ruft laut in die Klasse: </a:t>
            </a:r>
            <a:r>
              <a:rPr lang="de-DE" sz="2800" i="1" dirty="0"/>
              <a:t>„Das ist </a:t>
            </a:r>
            <a:r>
              <a:rPr lang="de-DE" sz="2800" i="1" dirty="0" err="1"/>
              <a:t>laangweilig</a:t>
            </a:r>
            <a:r>
              <a:rPr lang="de-DE" sz="2800" i="1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ruft laut in die Klasse: </a:t>
            </a:r>
            <a:r>
              <a:rPr lang="de-DE" sz="2800" i="1" dirty="0"/>
              <a:t>„Das ist </a:t>
            </a:r>
            <a:r>
              <a:rPr lang="de-DE" sz="2800" i="1" dirty="0" err="1"/>
              <a:t>laangweilig</a:t>
            </a:r>
            <a:r>
              <a:rPr lang="de-DE" sz="2800" i="1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Bianca ruft laut in die Klasse: </a:t>
            </a:r>
            <a:r>
              <a:rPr lang="de-DE" sz="4400" i="1" dirty="0"/>
              <a:t>„Das ist </a:t>
            </a:r>
            <a:r>
              <a:rPr lang="de-DE" sz="4400" i="1" dirty="0" err="1"/>
              <a:t>laangweilig</a:t>
            </a:r>
            <a:r>
              <a:rPr lang="de-DE" sz="4400" i="1" dirty="0"/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286</Words>
  <Application>Microsoft Office PowerPoint</Application>
  <PresentationFormat>Breitbild</PresentationFormat>
  <Paragraphs>45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Rückblick</vt:lpstr>
      <vt:lpstr>Lehrperson</vt:lpstr>
      <vt:lpstr>Klatschen</vt:lpstr>
      <vt:lpstr>Kalibrierung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80</cp:revision>
  <dcterms:created xsi:type="dcterms:W3CDTF">2020-02-12T13:06:19Z</dcterms:created>
  <dcterms:modified xsi:type="dcterms:W3CDTF">2021-07-21T14:23:55Z</dcterms:modified>
</cp:coreProperties>
</file>