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4"/>
  </p:notesMasterIdLst>
  <p:handoutMasterIdLst>
    <p:handoutMasterId r:id="rId5"/>
  </p:handoutMasterIdLst>
  <p:sldIdLst>
    <p:sldId id="288" r:id="rId3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A31"/>
    <a:srgbClr val="FF545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6674" autoAdjust="0"/>
  </p:normalViewPr>
  <p:slideViewPr>
    <p:cSldViewPr snapToGrid="0" snapToObjects="1" showGuides="1">
      <p:cViewPr>
        <p:scale>
          <a:sx n="100" d="100"/>
          <a:sy n="100" d="100"/>
        </p:scale>
        <p:origin x="1027" y="3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14.09.2020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14.09.2020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9262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Titel der Präsentation</a:t>
            </a:r>
            <a:r>
              <a:rPr lang="de-DE" sz="1200" b="1" cap="all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Untertitel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Einrichtungsname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dy.klatt@uni-leipzig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559989" y="750787"/>
            <a:ext cx="5724805" cy="61049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Analysing </a:t>
            </a:r>
            <a:r>
              <a:rPr lang="en-GB" sz="1400" cap="none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en-GB" sz="1400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Glasses Recordings with </a:t>
            </a:r>
            <a:r>
              <a:rPr lang="en-GB" sz="1400" i="1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Glasses Viewer </a:t>
            </a:r>
            <a:r>
              <a:rPr lang="en-GB" sz="1400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 G</a:t>
            </a:r>
            <a:r>
              <a:rPr lang="en-GB" sz="1400" i="1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aze Code </a:t>
            </a:r>
            <a:r>
              <a:rPr lang="en-GB" sz="1400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– a practical workshop on alternatives to </a:t>
            </a:r>
            <a:r>
              <a:rPr lang="en-GB" sz="1400" cap="none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en-GB" sz="1400" cap="none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Studio</a:t>
            </a:r>
            <a:br>
              <a:rPr lang="en-GB" sz="1400" cap="none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de-DE" altLang="de-DE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FC7386-7E2B-4BDD-8DB9-7ADDA2380C65}"/>
              </a:ext>
            </a:extLst>
          </p:cNvPr>
          <p:cNvSpPr txBox="1"/>
          <p:nvPr/>
        </p:nvSpPr>
        <p:spPr>
          <a:xfrm>
            <a:off x="5213718" y="254972"/>
            <a:ext cx="3317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Futura"/>
              </a:rPr>
              <a:t>Ein Workshop der Professur für </a:t>
            </a:r>
          </a:p>
          <a:p>
            <a:pPr algn="r"/>
            <a:r>
              <a:rPr lang="de-DE" sz="1100" dirty="0">
                <a:latin typeface="Futura"/>
              </a:rPr>
              <a:t>Empirische Schul- und Unterrichtsforschung</a:t>
            </a:r>
            <a:endParaRPr lang="en-GB" sz="1100" dirty="0">
              <a:latin typeface="Futura"/>
            </a:endParaRPr>
          </a:p>
          <a:p>
            <a:endParaRPr lang="de-DE" sz="1100" dirty="0">
              <a:latin typeface="Futura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92AA18-8549-4486-9D52-A3CFC201295C}"/>
              </a:ext>
            </a:extLst>
          </p:cNvPr>
          <p:cNvSpPr/>
          <p:nvPr/>
        </p:nvSpPr>
        <p:spPr>
          <a:xfrm>
            <a:off x="129092" y="1256931"/>
            <a:ext cx="8401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Überblick</a:t>
            </a:r>
            <a:r>
              <a:rPr lang="en-GB" sz="11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 Rahmen eines dreiteiligen Online-Workshops widmen wir uns der Analyse von Blickdaten, welche mittels der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Eye-Tracking-Brille erhoben wurden. Im Besonderen geht es um Alternativen zur Verwendung der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Analysesoftware. In drei Sitzungen stellen Roy Hessels (Utrecht University), Jeroen Benjamins (Utrecht University) und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Diederick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Niehorster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(Lund University) eine freie Software vor, die sie entwickelt haben, um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Erhebungen effizienter und umfassender auszuwerten und gehen mit den Teilnehmenden grundlegende Analysen mittels eines Beispieldatensatzes durch. </a:t>
            </a:r>
          </a:p>
          <a:p>
            <a:pPr algn="just"/>
            <a:endParaRPr lang="de-DE" sz="11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just"/>
            <a:r>
              <a:rPr lang="en-GB" sz="11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Teilnahmevoraussetzungen</a:t>
            </a:r>
            <a:r>
              <a:rPr lang="en-GB" sz="11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Der Workshop ist relevant für alle WissenschaftlerInnen, die Blickdatenerhebungen mit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durchführen oder planen, nicht jedoch für das Arbeiten mit stationärem Eyetracking. Um die Analysen im Workshop praktisch nachzuvollziehen, ist es notwendig,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Matlab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(frei verfügbar für MitarbeiterInnen der Universität Leipzig) und die Open-Source-Software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Viewer und Gaze Code im Vorfeld auf einem eigenen Rechner zu installieren. Ein eigener </a:t>
            </a:r>
            <a:r>
              <a:rPr lang="de-DE" sz="11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Github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-Account ist hilfreich. Der Workshop wird in englischer Sprache gehalten.</a:t>
            </a:r>
          </a:p>
          <a:p>
            <a:pPr algn="just"/>
            <a:endParaRPr lang="de-DE" sz="11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just"/>
            <a:r>
              <a:rPr lang="en-GB" sz="11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Anmeldung</a:t>
            </a:r>
            <a:r>
              <a:rPr lang="en-GB" sz="11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Zur Anmeldung schreiben Sie bitte unter Angabe Ihres Namens, Email und Affiliation an: </a:t>
            </a:r>
            <a:r>
              <a:rPr lang="de-DE" sz="1100" b="1" dirty="0">
                <a:latin typeface="Futura Medium" panose="020B0602020204020303" pitchFamily="34" charset="-79"/>
                <a:cs typeface="Futura Medium" panose="020B0602020204020303" pitchFamily="34" charset="-79"/>
                <a:hlinkClick r:id="rId3"/>
              </a:rPr>
              <a:t>mandy.klatt@uni-leipzig.de</a:t>
            </a:r>
            <a:r>
              <a:rPr lang="de-DE" sz="1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r>
              <a:rPr lang="de-DE" sz="1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Wir melden uns zeitnah mit Links zum Workshop und weiteren Materialien. </a:t>
            </a:r>
            <a:endParaRPr lang="en-GB" sz="11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4BBE5E-FF37-456E-B082-C17E42DF0831}"/>
              </a:ext>
            </a:extLst>
          </p:cNvPr>
          <p:cNvSpPr/>
          <p:nvPr/>
        </p:nvSpPr>
        <p:spPr>
          <a:xfrm>
            <a:off x="129092" y="3786032"/>
            <a:ext cx="822057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Zeitplan</a:t>
            </a:r>
            <a:r>
              <a:rPr lang="en-GB" sz="105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105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für</a:t>
            </a:r>
            <a:r>
              <a:rPr lang="en-GB" sz="105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Freitag, 25.09.2020</a:t>
            </a:r>
            <a:endParaRPr lang="en-GB" sz="10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10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12.30 – 14:00	</a:t>
            </a:r>
            <a:r>
              <a:rPr lang="en-US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workflow for </a:t>
            </a:r>
            <a:r>
              <a:rPr lang="en-US" sz="105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analysing</a:t>
            </a:r>
            <a:r>
              <a:rPr lang="en-US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eye-tracking data from the </a:t>
            </a:r>
            <a:r>
              <a:rPr lang="en-US" sz="105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en-US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Glasses 2 </a:t>
            </a:r>
            <a:r>
              <a:rPr lang="en-US" sz="10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Roy S. Hessels (PhD) - Utrecht University </a:t>
            </a:r>
            <a:endParaRPr lang="en-GB" sz="10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10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14.00 – 15:30	</a:t>
            </a:r>
            <a:r>
              <a:rPr lang="en-US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Introduction and demonstration of </a:t>
            </a:r>
            <a:r>
              <a:rPr lang="en-US" sz="105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GazeCode</a:t>
            </a:r>
            <a:r>
              <a:rPr lang="en-GB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10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Jeroen S. Benjamins (PhD) – Utrecht University</a:t>
            </a:r>
            <a:endParaRPr lang="en-US" sz="105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15.30 – 16.00	Pause </a:t>
            </a:r>
            <a:endParaRPr lang="en-US" sz="105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10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16.00 – 17:30	</a:t>
            </a:r>
            <a:r>
              <a:rPr lang="en-US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Introduction and demonstration of </a:t>
            </a:r>
            <a:r>
              <a:rPr lang="en-US" sz="105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GlassesViewer</a:t>
            </a:r>
            <a:r>
              <a:rPr lang="en-GB" sz="105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1000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Diederick</a:t>
            </a:r>
            <a:r>
              <a:rPr lang="en-US" sz="10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C. </a:t>
            </a:r>
            <a:r>
              <a:rPr lang="en-US" sz="1000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Niehorster</a:t>
            </a:r>
            <a:r>
              <a:rPr lang="en-US" sz="10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(PhD) – Lund University</a:t>
            </a:r>
            <a:endParaRPr lang="en-US" sz="105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F12F06B-ACC3-4254-BF52-BC7D2FC15216}"/>
              </a:ext>
            </a:extLst>
          </p:cNvPr>
          <p:cNvSpPr/>
          <p:nvPr/>
        </p:nvSpPr>
        <p:spPr>
          <a:xfrm>
            <a:off x="129092" y="4726436"/>
            <a:ext cx="5562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i="1" dirty="0" err="1">
                <a:solidFill>
                  <a:srgbClr val="262A31"/>
                </a:solidFill>
              </a:rPr>
              <a:t>Ansprechpersonen</a:t>
            </a:r>
            <a:r>
              <a:rPr lang="en-GB" sz="1000" b="1" dirty="0">
                <a:solidFill>
                  <a:srgbClr val="262A31"/>
                </a:solidFill>
              </a:rPr>
              <a:t>:</a:t>
            </a:r>
          </a:p>
          <a:p>
            <a:r>
              <a:rPr lang="en-GB" sz="1000" dirty="0" err="1">
                <a:solidFill>
                  <a:srgbClr val="262A31"/>
                </a:solidFill>
              </a:rPr>
              <a:t>Dr.</a:t>
            </a:r>
            <a:r>
              <a:rPr lang="en-GB" sz="1000" dirty="0">
                <a:solidFill>
                  <a:srgbClr val="262A31"/>
                </a:solidFill>
              </a:rPr>
              <a:t> Gregor Kachel (gregor.kachel@uni-leipzig.de) </a:t>
            </a:r>
            <a:r>
              <a:rPr lang="en-GB" sz="1200" b="1" dirty="0">
                <a:solidFill>
                  <a:srgbClr val="262A31"/>
                </a:solidFill>
              </a:rPr>
              <a:t>∙ </a:t>
            </a:r>
            <a:r>
              <a:rPr lang="en-GB" sz="1000" dirty="0">
                <a:solidFill>
                  <a:srgbClr val="262A31"/>
                </a:solidFill>
              </a:rPr>
              <a:t>Mandy Klatt (mandy.klatt@uni-leipzig.de)</a:t>
            </a:r>
            <a:endParaRPr lang="en-GB" sz="1050" dirty="0">
              <a:solidFill>
                <a:srgbClr val="262A3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06283D-9197-43D8-A164-2C9675D21A12}"/>
              </a:ext>
            </a:extLst>
          </p:cNvPr>
          <p:cNvSpPr txBox="1"/>
          <p:nvPr/>
        </p:nvSpPr>
        <p:spPr>
          <a:xfrm>
            <a:off x="7240960" y="4495603"/>
            <a:ext cx="22174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Veranstaltungsort</a:t>
            </a:r>
            <a:r>
              <a:rPr lang="en-GB" sz="16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Online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Musterfoliensatz_16zu9</Template>
  <TotalTime>0</TotalTime>
  <Words>342</Words>
  <Application>Microsoft Office PowerPoint</Application>
  <PresentationFormat>Bildschirmpräsentation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ＭＳ Ｐゴシック</vt:lpstr>
      <vt:lpstr>ＭＳ Ｐゴシック</vt:lpstr>
      <vt:lpstr>Arial</vt:lpstr>
      <vt:lpstr>Calibri</vt:lpstr>
      <vt:lpstr>Futura</vt:lpstr>
      <vt:lpstr>Futura Medium</vt:lpstr>
      <vt:lpstr>Symbol</vt:lpstr>
      <vt:lpstr>Master1_UniLeipzig_PPT Vorlage</vt:lpstr>
      <vt:lpstr>Master2_UniLeipzig_PPT Vorlage</vt:lpstr>
      <vt:lpstr>Analysing Tobii Glasses Recordings with Glasses Viewer and Gaze Code – a practical workshop on alternatives to Tobii Studio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Tobii Glasses Recordings with Glasses Viewer and Gaze Code  – a practical workshop on alternatives to Tobii Studio</dc:title>
  <dc:creator>Klatt, Mandy</dc:creator>
  <cp:lastModifiedBy>Klatt, Mandy</cp:lastModifiedBy>
  <cp:revision>3</cp:revision>
  <cp:lastPrinted>2017-09-28T12:33:25Z</cp:lastPrinted>
  <dcterms:created xsi:type="dcterms:W3CDTF">2020-09-14T12:44:31Z</dcterms:created>
  <dcterms:modified xsi:type="dcterms:W3CDTF">2020-09-14T13:08:03Z</dcterms:modified>
</cp:coreProperties>
</file>