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41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051" autoAdjust="0"/>
  </p:normalViewPr>
  <p:slideViewPr>
    <p:cSldViewPr snapToGrid="0">
      <p:cViewPr varScale="1">
        <p:scale>
          <a:sx n="93" d="100"/>
          <a:sy n="93" d="100"/>
        </p:scale>
        <p:origin x="46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1B45-FEDD-4AF9-9D2C-ABB5B5046193}" type="datetimeFigureOut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E92E-A6EF-4729-B031-63326E6B7F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71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1B45-FEDD-4AF9-9D2C-ABB5B5046193}" type="datetimeFigureOut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E92E-A6EF-4729-B031-63326E6B7F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42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1B45-FEDD-4AF9-9D2C-ABB5B5046193}" type="datetimeFigureOut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E92E-A6EF-4729-B031-63326E6B7F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824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1B45-FEDD-4AF9-9D2C-ABB5B5046193}" type="datetimeFigureOut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E92E-A6EF-4729-B031-63326E6B7F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015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1B45-FEDD-4AF9-9D2C-ABB5B5046193}" type="datetimeFigureOut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E92E-A6EF-4729-B031-63326E6B7F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22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1B45-FEDD-4AF9-9D2C-ABB5B5046193}" type="datetimeFigureOut">
              <a:rPr lang="de-DE" smtClean="0"/>
              <a:t>14.05.2024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E92E-A6EF-4729-B031-63326E6B7F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13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1B45-FEDD-4AF9-9D2C-ABB5B5046193}" type="datetimeFigureOut">
              <a:rPr lang="de-DE" smtClean="0"/>
              <a:t>14.05.2024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E92E-A6EF-4729-B031-63326E6B7F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71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1B45-FEDD-4AF9-9D2C-ABB5B5046193}" type="datetimeFigureOut">
              <a:rPr lang="de-DE" smtClean="0"/>
              <a:t>14.05.2024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E92E-A6EF-4729-B031-63326E6B7F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733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1B45-FEDD-4AF9-9D2C-ABB5B5046193}" type="datetimeFigureOut">
              <a:rPr lang="de-DE" smtClean="0"/>
              <a:t>14.05.2024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E92E-A6EF-4729-B031-63326E6B7F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076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1B45-FEDD-4AF9-9D2C-ABB5B5046193}" type="datetimeFigureOut">
              <a:rPr lang="de-DE" smtClean="0"/>
              <a:t>14.05.2024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E92E-A6EF-4729-B031-63326E6B7F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7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1B45-FEDD-4AF9-9D2C-ABB5B5046193}" type="datetimeFigureOut">
              <a:rPr lang="de-DE" smtClean="0"/>
              <a:t>14.05.2024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E92E-A6EF-4729-B031-63326E6B7F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71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21B45-FEDD-4AF9-9D2C-ABB5B5046193}" type="datetimeFigureOut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CE92E-A6EF-4729-B031-63326E6B7F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48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A85C35D4-D29D-009F-67F8-B983301FBFF8}"/>
              </a:ext>
            </a:extLst>
          </p:cNvPr>
          <p:cNvCxnSpPr>
            <a:cxnSpLocks/>
          </p:cNvCxnSpPr>
          <p:nvPr/>
        </p:nvCxnSpPr>
        <p:spPr>
          <a:xfrm rot="5400000" flipV="1">
            <a:off x="-3498881" y="5307626"/>
            <a:ext cx="8448527" cy="89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9B0FA78-98F8-AC8F-4E0F-8B6016F1FB5C}"/>
              </a:ext>
            </a:extLst>
          </p:cNvPr>
          <p:cNvGrpSpPr/>
          <p:nvPr/>
        </p:nvGrpSpPr>
        <p:grpSpPr>
          <a:xfrm>
            <a:off x="720887" y="1087858"/>
            <a:ext cx="1591244" cy="8448527"/>
            <a:chOff x="720887" y="1087858"/>
            <a:chExt cx="885844" cy="8448527"/>
          </a:xfrm>
        </p:grpSpPr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8884B2DE-2200-7F70-DE24-C7D426AEFD5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9315" y="649430"/>
              <a:ext cx="0" cy="87685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CFA389A6-F792-52EB-86A5-ED100C34FDF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9315" y="7877000"/>
              <a:ext cx="0" cy="87685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5BEB7C21-33CA-E64D-DA11-F127EAE7B1C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9315" y="4783280"/>
              <a:ext cx="0" cy="87685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888D8AC2-1801-8109-8C7D-E698AC72EBE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9315" y="3564080"/>
              <a:ext cx="0" cy="87685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792D2BD5-0B85-1BE4-F344-C8562FAFC2D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9315" y="1967690"/>
              <a:ext cx="0" cy="87685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72664988-C0BD-27DC-A48D-BA102653C0C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68304" y="9097957"/>
              <a:ext cx="0" cy="87685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6A5B1238-39FB-129F-5250-A35ED26A1638}"/>
              </a:ext>
            </a:extLst>
          </p:cNvPr>
          <p:cNvGrpSpPr/>
          <p:nvPr/>
        </p:nvGrpSpPr>
        <p:grpSpPr>
          <a:xfrm rot="5400000">
            <a:off x="451694" y="1308468"/>
            <a:ext cx="742708" cy="307905"/>
            <a:chOff x="3703320" y="2530348"/>
            <a:chExt cx="880104" cy="505713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8A58860F-2579-8EA7-4CB7-22E22052D164}"/>
                </a:ext>
              </a:extLst>
            </p:cNvPr>
            <p:cNvSpPr/>
            <p:nvPr/>
          </p:nvSpPr>
          <p:spPr>
            <a:xfrm>
              <a:off x="3703320" y="2640330"/>
              <a:ext cx="880102" cy="285750"/>
            </a:xfrm>
            <a:prstGeom prst="rect">
              <a:avLst/>
            </a:prstGeom>
            <a:solidFill>
              <a:srgbClr val="D8413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1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3B5CA601-8859-DC6F-C570-56BDEB514DDD}"/>
                </a:ext>
              </a:extLst>
            </p:cNvPr>
            <p:cNvSpPr txBox="1"/>
            <p:nvPr/>
          </p:nvSpPr>
          <p:spPr>
            <a:xfrm>
              <a:off x="3703320" y="2530348"/>
              <a:ext cx="880104" cy="505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1" dirty="0">
                  <a:solidFill>
                    <a:schemeClr val="bg1"/>
                  </a:solidFill>
                </a:rPr>
                <a:t>10 min</a:t>
              </a:r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A4152FB6-9FFF-9046-F33E-9883BAF326C3}"/>
              </a:ext>
            </a:extLst>
          </p:cNvPr>
          <p:cNvGrpSpPr/>
          <p:nvPr/>
        </p:nvGrpSpPr>
        <p:grpSpPr>
          <a:xfrm rot="5400000">
            <a:off x="451694" y="2626728"/>
            <a:ext cx="742708" cy="307905"/>
            <a:chOff x="3703320" y="2530348"/>
            <a:chExt cx="880104" cy="505713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F107EB5C-C06F-571A-DD89-02B1B4800EA3}"/>
                </a:ext>
              </a:extLst>
            </p:cNvPr>
            <p:cNvSpPr/>
            <p:nvPr/>
          </p:nvSpPr>
          <p:spPr>
            <a:xfrm>
              <a:off x="3703320" y="2640330"/>
              <a:ext cx="880102" cy="285750"/>
            </a:xfrm>
            <a:prstGeom prst="rect">
              <a:avLst/>
            </a:prstGeom>
            <a:solidFill>
              <a:srgbClr val="D8413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1"/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A98C0917-75B4-854F-EF13-0A438EE5ED7E}"/>
                </a:ext>
              </a:extLst>
            </p:cNvPr>
            <p:cNvSpPr txBox="1"/>
            <p:nvPr/>
          </p:nvSpPr>
          <p:spPr>
            <a:xfrm>
              <a:off x="3703320" y="2530348"/>
              <a:ext cx="880104" cy="505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1" dirty="0">
                  <a:solidFill>
                    <a:schemeClr val="bg1"/>
                  </a:solidFill>
                </a:rPr>
                <a:t>10 min</a:t>
              </a:r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66E59DB7-CC63-FED7-76CB-91DE9AA2917C}"/>
              </a:ext>
            </a:extLst>
          </p:cNvPr>
          <p:cNvGrpSpPr/>
          <p:nvPr/>
        </p:nvGrpSpPr>
        <p:grpSpPr>
          <a:xfrm rot="5400000">
            <a:off x="444989" y="4231585"/>
            <a:ext cx="742708" cy="307905"/>
            <a:chOff x="3703320" y="2530348"/>
            <a:chExt cx="880104" cy="505713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6334F447-E465-85EE-278F-9D840AEB9C70}"/>
                </a:ext>
              </a:extLst>
            </p:cNvPr>
            <p:cNvSpPr/>
            <p:nvPr/>
          </p:nvSpPr>
          <p:spPr>
            <a:xfrm>
              <a:off x="3703320" y="2640330"/>
              <a:ext cx="880102" cy="285750"/>
            </a:xfrm>
            <a:prstGeom prst="rect">
              <a:avLst/>
            </a:prstGeom>
            <a:solidFill>
              <a:srgbClr val="D8413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1"/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AAD9474E-2FCD-8E58-4C52-883B18DCF898}"/>
                </a:ext>
              </a:extLst>
            </p:cNvPr>
            <p:cNvSpPr txBox="1"/>
            <p:nvPr/>
          </p:nvSpPr>
          <p:spPr>
            <a:xfrm>
              <a:off x="3703320" y="2530348"/>
              <a:ext cx="880104" cy="505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1" dirty="0">
                  <a:solidFill>
                    <a:schemeClr val="bg1"/>
                  </a:solidFill>
                </a:rPr>
                <a:t>10 min</a:t>
              </a:r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5275AC20-76F0-2973-52CA-BDC4697C10CC}"/>
              </a:ext>
            </a:extLst>
          </p:cNvPr>
          <p:cNvGrpSpPr/>
          <p:nvPr/>
        </p:nvGrpSpPr>
        <p:grpSpPr>
          <a:xfrm rot="5400000">
            <a:off x="453978" y="6644317"/>
            <a:ext cx="742707" cy="307905"/>
            <a:chOff x="3703319" y="2530348"/>
            <a:chExt cx="880103" cy="505713"/>
          </a:xfrm>
        </p:grpSpPr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4654F400-AD1D-CBFD-8B9B-7C68CDC341AE}"/>
                </a:ext>
              </a:extLst>
            </p:cNvPr>
            <p:cNvSpPr/>
            <p:nvPr/>
          </p:nvSpPr>
          <p:spPr>
            <a:xfrm>
              <a:off x="3703320" y="2640330"/>
              <a:ext cx="880102" cy="285750"/>
            </a:xfrm>
            <a:prstGeom prst="rect">
              <a:avLst/>
            </a:prstGeom>
            <a:solidFill>
              <a:srgbClr val="D8413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1"/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E26E6EF6-DDE7-20AB-2CDC-92FA79AD138F}"/>
                </a:ext>
              </a:extLst>
            </p:cNvPr>
            <p:cNvSpPr txBox="1"/>
            <p:nvPr/>
          </p:nvSpPr>
          <p:spPr>
            <a:xfrm>
              <a:off x="3703319" y="2530348"/>
              <a:ext cx="880103" cy="505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1" dirty="0">
                  <a:solidFill>
                    <a:schemeClr val="bg1"/>
                  </a:solidFill>
                </a:rPr>
                <a:t>10 min</a:t>
              </a:r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1E38FA5E-E57C-450E-045B-6C5164AA4D68}"/>
              </a:ext>
            </a:extLst>
          </p:cNvPr>
          <p:cNvGrpSpPr/>
          <p:nvPr/>
        </p:nvGrpSpPr>
        <p:grpSpPr>
          <a:xfrm rot="5400000">
            <a:off x="455740" y="9005934"/>
            <a:ext cx="742707" cy="307905"/>
            <a:chOff x="3703319" y="2530348"/>
            <a:chExt cx="880103" cy="505713"/>
          </a:xfrm>
        </p:grpSpPr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CB5D317B-2AC3-00F1-7AD2-6834D710EB82}"/>
                </a:ext>
              </a:extLst>
            </p:cNvPr>
            <p:cNvSpPr/>
            <p:nvPr/>
          </p:nvSpPr>
          <p:spPr>
            <a:xfrm>
              <a:off x="3703320" y="2640330"/>
              <a:ext cx="880102" cy="285750"/>
            </a:xfrm>
            <a:prstGeom prst="rect">
              <a:avLst/>
            </a:prstGeom>
            <a:solidFill>
              <a:srgbClr val="D8413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1"/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329AE80C-5C83-72F2-541B-262A7057E24F}"/>
                </a:ext>
              </a:extLst>
            </p:cNvPr>
            <p:cNvSpPr txBox="1"/>
            <p:nvPr/>
          </p:nvSpPr>
          <p:spPr>
            <a:xfrm>
              <a:off x="3703319" y="2530348"/>
              <a:ext cx="880103" cy="505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1" dirty="0">
                  <a:solidFill>
                    <a:schemeClr val="bg1"/>
                  </a:solidFill>
                </a:rPr>
                <a:t>10 min</a:t>
              </a:r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EF99C9A4-32CF-8453-9DD2-79940EBDC0D4}"/>
              </a:ext>
            </a:extLst>
          </p:cNvPr>
          <p:cNvGrpSpPr/>
          <p:nvPr/>
        </p:nvGrpSpPr>
        <p:grpSpPr>
          <a:xfrm rot="5400000">
            <a:off x="174450" y="5217621"/>
            <a:ext cx="8448525" cy="187390"/>
            <a:chOff x="2211572" y="3047998"/>
            <a:chExt cx="7400262" cy="226323"/>
          </a:xfrm>
        </p:grpSpPr>
        <p:grpSp>
          <p:nvGrpSpPr>
            <p:cNvPr id="58" name="Gruppieren 57">
              <a:extLst>
                <a:ext uri="{FF2B5EF4-FFF2-40B4-BE49-F238E27FC236}">
                  <a16:creationId xmlns:a16="http://schemas.microsoft.com/office/drawing/2014/main" id="{6C06BB4B-96B4-087C-ADB4-3F9C7573C37D}"/>
                </a:ext>
              </a:extLst>
            </p:cNvPr>
            <p:cNvGrpSpPr/>
            <p:nvPr/>
          </p:nvGrpSpPr>
          <p:grpSpPr>
            <a:xfrm>
              <a:off x="2211572" y="3048000"/>
              <a:ext cx="1155405" cy="226321"/>
              <a:chOff x="3312368" y="3573623"/>
              <a:chExt cx="5197150" cy="671806"/>
            </a:xfrm>
          </p:grpSpPr>
          <p:sp>
            <p:nvSpPr>
              <p:cNvPr id="71" name="Freihandform: Form 70">
                <a:extLst>
                  <a:ext uri="{FF2B5EF4-FFF2-40B4-BE49-F238E27FC236}">
                    <a16:creationId xmlns:a16="http://schemas.microsoft.com/office/drawing/2014/main" id="{BBF0B800-472C-A05D-EA86-3EBEAD1DBF1E}"/>
                  </a:ext>
                </a:extLst>
              </p:cNvPr>
              <p:cNvSpPr/>
              <p:nvPr/>
            </p:nvSpPr>
            <p:spPr>
              <a:xfrm>
                <a:off x="5915608" y="3573624"/>
                <a:ext cx="2593910" cy="671805"/>
              </a:xfrm>
              <a:custGeom>
                <a:avLst/>
                <a:gdLst>
                  <a:gd name="connsiteX0" fmla="*/ 2593910 w 2593910"/>
                  <a:gd name="connsiteY0" fmla="*/ 671805 h 671805"/>
                  <a:gd name="connsiteX1" fmla="*/ 2248678 w 2593910"/>
                  <a:gd name="connsiteY1" fmla="*/ 261258 h 671805"/>
                  <a:gd name="connsiteX2" fmla="*/ 522514 w 2593910"/>
                  <a:gd name="connsiteY2" fmla="*/ 233266 h 671805"/>
                  <a:gd name="connsiteX3" fmla="*/ 0 w 2593910"/>
                  <a:gd name="connsiteY3" fmla="*/ 0 h 671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3910" h="671805">
                    <a:moveTo>
                      <a:pt x="2593910" y="671805"/>
                    </a:moveTo>
                    <a:cubicBezTo>
                      <a:pt x="2593910" y="503076"/>
                      <a:pt x="2593911" y="334348"/>
                      <a:pt x="2248678" y="261258"/>
                    </a:cubicBezTo>
                    <a:cubicBezTo>
                      <a:pt x="1903445" y="188168"/>
                      <a:pt x="897294" y="276809"/>
                      <a:pt x="522514" y="233266"/>
                    </a:cubicBezTo>
                    <a:cubicBezTo>
                      <a:pt x="147734" y="189723"/>
                      <a:pt x="73867" y="94861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1"/>
              </a:p>
            </p:txBody>
          </p:sp>
          <p:sp>
            <p:nvSpPr>
              <p:cNvPr id="72" name="Freihandform: Form 71">
                <a:extLst>
                  <a:ext uri="{FF2B5EF4-FFF2-40B4-BE49-F238E27FC236}">
                    <a16:creationId xmlns:a16="http://schemas.microsoft.com/office/drawing/2014/main" id="{29246C60-B2ED-D554-C1EE-EE504CB91997}"/>
                  </a:ext>
                </a:extLst>
              </p:cNvPr>
              <p:cNvSpPr/>
              <p:nvPr/>
            </p:nvSpPr>
            <p:spPr>
              <a:xfrm flipH="1">
                <a:off x="3312368" y="3573623"/>
                <a:ext cx="2593910" cy="671805"/>
              </a:xfrm>
              <a:custGeom>
                <a:avLst/>
                <a:gdLst>
                  <a:gd name="connsiteX0" fmla="*/ 2593910 w 2593910"/>
                  <a:gd name="connsiteY0" fmla="*/ 671805 h 671805"/>
                  <a:gd name="connsiteX1" fmla="*/ 2248678 w 2593910"/>
                  <a:gd name="connsiteY1" fmla="*/ 261258 h 671805"/>
                  <a:gd name="connsiteX2" fmla="*/ 522514 w 2593910"/>
                  <a:gd name="connsiteY2" fmla="*/ 233266 h 671805"/>
                  <a:gd name="connsiteX3" fmla="*/ 0 w 2593910"/>
                  <a:gd name="connsiteY3" fmla="*/ 0 h 671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3910" h="671805">
                    <a:moveTo>
                      <a:pt x="2593910" y="671805"/>
                    </a:moveTo>
                    <a:cubicBezTo>
                      <a:pt x="2593910" y="503076"/>
                      <a:pt x="2593911" y="334348"/>
                      <a:pt x="2248678" y="261258"/>
                    </a:cubicBezTo>
                    <a:cubicBezTo>
                      <a:pt x="1903445" y="188168"/>
                      <a:pt x="897294" y="276809"/>
                      <a:pt x="522514" y="233266"/>
                    </a:cubicBezTo>
                    <a:cubicBezTo>
                      <a:pt x="147734" y="189723"/>
                      <a:pt x="73867" y="94861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1"/>
              </a:p>
            </p:txBody>
          </p:sp>
        </p:grpSp>
        <p:grpSp>
          <p:nvGrpSpPr>
            <p:cNvPr id="59" name="Gruppieren 58">
              <a:extLst>
                <a:ext uri="{FF2B5EF4-FFF2-40B4-BE49-F238E27FC236}">
                  <a16:creationId xmlns:a16="http://schemas.microsoft.com/office/drawing/2014/main" id="{780961D7-8739-61CB-D99E-8FDFBFBF5530}"/>
                </a:ext>
              </a:extLst>
            </p:cNvPr>
            <p:cNvGrpSpPr/>
            <p:nvPr/>
          </p:nvGrpSpPr>
          <p:grpSpPr>
            <a:xfrm>
              <a:off x="3366977" y="3047999"/>
              <a:ext cx="1389321" cy="226321"/>
              <a:chOff x="3312368" y="3573623"/>
              <a:chExt cx="5197150" cy="671806"/>
            </a:xfrm>
          </p:grpSpPr>
          <p:sp>
            <p:nvSpPr>
              <p:cNvPr id="69" name="Freihandform: Form 68">
                <a:extLst>
                  <a:ext uri="{FF2B5EF4-FFF2-40B4-BE49-F238E27FC236}">
                    <a16:creationId xmlns:a16="http://schemas.microsoft.com/office/drawing/2014/main" id="{4263C801-ACC2-3F6A-29A3-7692044CCEAC}"/>
                  </a:ext>
                </a:extLst>
              </p:cNvPr>
              <p:cNvSpPr/>
              <p:nvPr/>
            </p:nvSpPr>
            <p:spPr>
              <a:xfrm>
                <a:off x="5915608" y="3573624"/>
                <a:ext cx="2593910" cy="671805"/>
              </a:xfrm>
              <a:custGeom>
                <a:avLst/>
                <a:gdLst>
                  <a:gd name="connsiteX0" fmla="*/ 2593910 w 2593910"/>
                  <a:gd name="connsiteY0" fmla="*/ 671805 h 671805"/>
                  <a:gd name="connsiteX1" fmla="*/ 2248678 w 2593910"/>
                  <a:gd name="connsiteY1" fmla="*/ 261258 h 671805"/>
                  <a:gd name="connsiteX2" fmla="*/ 522514 w 2593910"/>
                  <a:gd name="connsiteY2" fmla="*/ 233266 h 671805"/>
                  <a:gd name="connsiteX3" fmla="*/ 0 w 2593910"/>
                  <a:gd name="connsiteY3" fmla="*/ 0 h 671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3910" h="671805">
                    <a:moveTo>
                      <a:pt x="2593910" y="671805"/>
                    </a:moveTo>
                    <a:cubicBezTo>
                      <a:pt x="2593910" y="503076"/>
                      <a:pt x="2593911" y="334348"/>
                      <a:pt x="2248678" y="261258"/>
                    </a:cubicBezTo>
                    <a:cubicBezTo>
                      <a:pt x="1903445" y="188168"/>
                      <a:pt x="897294" y="276809"/>
                      <a:pt x="522514" y="233266"/>
                    </a:cubicBezTo>
                    <a:cubicBezTo>
                      <a:pt x="147734" y="189723"/>
                      <a:pt x="73867" y="94861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1"/>
              </a:p>
            </p:txBody>
          </p:sp>
          <p:sp>
            <p:nvSpPr>
              <p:cNvPr id="70" name="Freihandform: Form 69">
                <a:extLst>
                  <a:ext uri="{FF2B5EF4-FFF2-40B4-BE49-F238E27FC236}">
                    <a16:creationId xmlns:a16="http://schemas.microsoft.com/office/drawing/2014/main" id="{8AFBC841-8D47-6CF4-A8C4-4F7FBF8CCDBF}"/>
                  </a:ext>
                </a:extLst>
              </p:cNvPr>
              <p:cNvSpPr/>
              <p:nvPr/>
            </p:nvSpPr>
            <p:spPr>
              <a:xfrm flipH="1">
                <a:off x="3312368" y="3573623"/>
                <a:ext cx="2593910" cy="671805"/>
              </a:xfrm>
              <a:custGeom>
                <a:avLst/>
                <a:gdLst>
                  <a:gd name="connsiteX0" fmla="*/ 2593910 w 2593910"/>
                  <a:gd name="connsiteY0" fmla="*/ 671805 h 671805"/>
                  <a:gd name="connsiteX1" fmla="*/ 2248678 w 2593910"/>
                  <a:gd name="connsiteY1" fmla="*/ 261258 h 671805"/>
                  <a:gd name="connsiteX2" fmla="*/ 522514 w 2593910"/>
                  <a:gd name="connsiteY2" fmla="*/ 233266 h 671805"/>
                  <a:gd name="connsiteX3" fmla="*/ 0 w 2593910"/>
                  <a:gd name="connsiteY3" fmla="*/ 0 h 671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3910" h="671805">
                    <a:moveTo>
                      <a:pt x="2593910" y="671805"/>
                    </a:moveTo>
                    <a:cubicBezTo>
                      <a:pt x="2593910" y="503076"/>
                      <a:pt x="2593911" y="334348"/>
                      <a:pt x="2248678" y="261258"/>
                    </a:cubicBezTo>
                    <a:cubicBezTo>
                      <a:pt x="1903445" y="188168"/>
                      <a:pt x="897294" y="276809"/>
                      <a:pt x="522514" y="233266"/>
                    </a:cubicBezTo>
                    <a:cubicBezTo>
                      <a:pt x="147734" y="189723"/>
                      <a:pt x="73867" y="94861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1"/>
              </a:p>
            </p:txBody>
          </p:sp>
        </p:grp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1C9DF2D5-7A7D-BE2A-EF85-0DF2B1205015}"/>
                </a:ext>
              </a:extLst>
            </p:cNvPr>
            <p:cNvGrpSpPr/>
            <p:nvPr/>
          </p:nvGrpSpPr>
          <p:grpSpPr>
            <a:xfrm>
              <a:off x="4756298" y="3047998"/>
              <a:ext cx="1084521" cy="226321"/>
              <a:chOff x="3312368" y="3573623"/>
              <a:chExt cx="5197150" cy="671806"/>
            </a:xfrm>
          </p:grpSpPr>
          <p:sp>
            <p:nvSpPr>
              <p:cNvPr id="67" name="Freihandform: Form 66">
                <a:extLst>
                  <a:ext uri="{FF2B5EF4-FFF2-40B4-BE49-F238E27FC236}">
                    <a16:creationId xmlns:a16="http://schemas.microsoft.com/office/drawing/2014/main" id="{E095CC1E-B58F-981A-3502-1E5A25440A00}"/>
                  </a:ext>
                </a:extLst>
              </p:cNvPr>
              <p:cNvSpPr/>
              <p:nvPr/>
            </p:nvSpPr>
            <p:spPr>
              <a:xfrm>
                <a:off x="5915608" y="3573624"/>
                <a:ext cx="2593910" cy="671805"/>
              </a:xfrm>
              <a:custGeom>
                <a:avLst/>
                <a:gdLst>
                  <a:gd name="connsiteX0" fmla="*/ 2593910 w 2593910"/>
                  <a:gd name="connsiteY0" fmla="*/ 671805 h 671805"/>
                  <a:gd name="connsiteX1" fmla="*/ 2248678 w 2593910"/>
                  <a:gd name="connsiteY1" fmla="*/ 261258 h 671805"/>
                  <a:gd name="connsiteX2" fmla="*/ 522514 w 2593910"/>
                  <a:gd name="connsiteY2" fmla="*/ 233266 h 671805"/>
                  <a:gd name="connsiteX3" fmla="*/ 0 w 2593910"/>
                  <a:gd name="connsiteY3" fmla="*/ 0 h 671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3910" h="671805">
                    <a:moveTo>
                      <a:pt x="2593910" y="671805"/>
                    </a:moveTo>
                    <a:cubicBezTo>
                      <a:pt x="2593910" y="503076"/>
                      <a:pt x="2593911" y="334348"/>
                      <a:pt x="2248678" y="261258"/>
                    </a:cubicBezTo>
                    <a:cubicBezTo>
                      <a:pt x="1903445" y="188168"/>
                      <a:pt x="897294" y="276809"/>
                      <a:pt x="522514" y="233266"/>
                    </a:cubicBezTo>
                    <a:cubicBezTo>
                      <a:pt x="147734" y="189723"/>
                      <a:pt x="73867" y="94861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1"/>
              </a:p>
            </p:txBody>
          </p:sp>
          <p:sp>
            <p:nvSpPr>
              <p:cNvPr id="68" name="Freihandform: Form 67">
                <a:extLst>
                  <a:ext uri="{FF2B5EF4-FFF2-40B4-BE49-F238E27FC236}">
                    <a16:creationId xmlns:a16="http://schemas.microsoft.com/office/drawing/2014/main" id="{C1DBD8E0-6B74-1CB2-A210-2799DDB6B58E}"/>
                  </a:ext>
                </a:extLst>
              </p:cNvPr>
              <p:cNvSpPr/>
              <p:nvPr/>
            </p:nvSpPr>
            <p:spPr>
              <a:xfrm flipH="1">
                <a:off x="3312368" y="3573623"/>
                <a:ext cx="2593910" cy="671805"/>
              </a:xfrm>
              <a:custGeom>
                <a:avLst/>
                <a:gdLst>
                  <a:gd name="connsiteX0" fmla="*/ 2593910 w 2593910"/>
                  <a:gd name="connsiteY0" fmla="*/ 671805 h 671805"/>
                  <a:gd name="connsiteX1" fmla="*/ 2248678 w 2593910"/>
                  <a:gd name="connsiteY1" fmla="*/ 261258 h 671805"/>
                  <a:gd name="connsiteX2" fmla="*/ 522514 w 2593910"/>
                  <a:gd name="connsiteY2" fmla="*/ 233266 h 671805"/>
                  <a:gd name="connsiteX3" fmla="*/ 0 w 2593910"/>
                  <a:gd name="connsiteY3" fmla="*/ 0 h 671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3910" h="671805">
                    <a:moveTo>
                      <a:pt x="2593910" y="671805"/>
                    </a:moveTo>
                    <a:cubicBezTo>
                      <a:pt x="2593910" y="503076"/>
                      <a:pt x="2593911" y="334348"/>
                      <a:pt x="2248678" y="261258"/>
                    </a:cubicBezTo>
                    <a:cubicBezTo>
                      <a:pt x="1903445" y="188168"/>
                      <a:pt x="897294" y="276809"/>
                      <a:pt x="522514" y="233266"/>
                    </a:cubicBezTo>
                    <a:cubicBezTo>
                      <a:pt x="147734" y="189723"/>
                      <a:pt x="73867" y="94861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1"/>
              </a:p>
            </p:txBody>
          </p:sp>
        </p:grpSp>
        <p:grpSp>
          <p:nvGrpSpPr>
            <p:cNvPr id="61" name="Gruppieren 60">
              <a:extLst>
                <a:ext uri="{FF2B5EF4-FFF2-40B4-BE49-F238E27FC236}">
                  <a16:creationId xmlns:a16="http://schemas.microsoft.com/office/drawing/2014/main" id="{24F37120-484A-A786-3F9F-2B76C6321EBA}"/>
                </a:ext>
              </a:extLst>
            </p:cNvPr>
            <p:cNvGrpSpPr/>
            <p:nvPr/>
          </p:nvGrpSpPr>
          <p:grpSpPr>
            <a:xfrm>
              <a:off x="5840820" y="3047998"/>
              <a:ext cx="2689064" cy="226321"/>
              <a:chOff x="3312368" y="3573623"/>
              <a:chExt cx="5197150" cy="671806"/>
            </a:xfrm>
          </p:grpSpPr>
          <p:sp>
            <p:nvSpPr>
              <p:cNvPr id="65" name="Freihandform: Form 64">
                <a:extLst>
                  <a:ext uri="{FF2B5EF4-FFF2-40B4-BE49-F238E27FC236}">
                    <a16:creationId xmlns:a16="http://schemas.microsoft.com/office/drawing/2014/main" id="{E1456EAE-245C-9E44-20CC-AC719347033F}"/>
                  </a:ext>
                </a:extLst>
              </p:cNvPr>
              <p:cNvSpPr/>
              <p:nvPr/>
            </p:nvSpPr>
            <p:spPr>
              <a:xfrm>
                <a:off x="5915608" y="3573624"/>
                <a:ext cx="2593910" cy="671805"/>
              </a:xfrm>
              <a:custGeom>
                <a:avLst/>
                <a:gdLst>
                  <a:gd name="connsiteX0" fmla="*/ 2593910 w 2593910"/>
                  <a:gd name="connsiteY0" fmla="*/ 671805 h 671805"/>
                  <a:gd name="connsiteX1" fmla="*/ 2248678 w 2593910"/>
                  <a:gd name="connsiteY1" fmla="*/ 261258 h 671805"/>
                  <a:gd name="connsiteX2" fmla="*/ 522514 w 2593910"/>
                  <a:gd name="connsiteY2" fmla="*/ 233266 h 671805"/>
                  <a:gd name="connsiteX3" fmla="*/ 0 w 2593910"/>
                  <a:gd name="connsiteY3" fmla="*/ 0 h 671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3910" h="671805">
                    <a:moveTo>
                      <a:pt x="2593910" y="671805"/>
                    </a:moveTo>
                    <a:cubicBezTo>
                      <a:pt x="2593910" y="503076"/>
                      <a:pt x="2593911" y="334348"/>
                      <a:pt x="2248678" y="261258"/>
                    </a:cubicBezTo>
                    <a:cubicBezTo>
                      <a:pt x="1903445" y="188168"/>
                      <a:pt x="897294" y="276809"/>
                      <a:pt x="522514" y="233266"/>
                    </a:cubicBezTo>
                    <a:cubicBezTo>
                      <a:pt x="147734" y="189723"/>
                      <a:pt x="73867" y="94861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1"/>
              </a:p>
            </p:txBody>
          </p:sp>
          <p:sp>
            <p:nvSpPr>
              <p:cNvPr id="66" name="Freihandform: Form 65">
                <a:extLst>
                  <a:ext uri="{FF2B5EF4-FFF2-40B4-BE49-F238E27FC236}">
                    <a16:creationId xmlns:a16="http://schemas.microsoft.com/office/drawing/2014/main" id="{72D0C298-1A48-CD8D-B770-73E9DB9B1DA8}"/>
                  </a:ext>
                </a:extLst>
              </p:cNvPr>
              <p:cNvSpPr/>
              <p:nvPr/>
            </p:nvSpPr>
            <p:spPr>
              <a:xfrm flipH="1">
                <a:off x="3312368" y="3573623"/>
                <a:ext cx="2593910" cy="671805"/>
              </a:xfrm>
              <a:custGeom>
                <a:avLst/>
                <a:gdLst>
                  <a:gd name="connsiteX0" fmla="*/ 2593910 w 2593910"/>
                  <a:gd name="connsiteY0" fmla="*/ 671805 h 671805"/>
                  <a:gd name="connsiteX1" fmla="*/ 2248678 w 2593910"/>
                  <a:gd name="connsiteY1" fmla="*/ 261258 h 671805"/>
                  <a:gd name="connsiteX2" fmla="*/ 522514 w 2593910"/>
                  <a:gd name="connsiteY2" fmla="*/ 233266 h 671805"/>
                  <a:gd name="connsiteX3" fmla="*/ 0 w 2593910"/>
                  <a:gd name="connsiteY3" fmla="*/ 0 h 671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3910" h="671805">
                    <a:moveTo>
                      <a:pt x="2593910" y="671805"/>
                    </a:moveTo>
                    <a:cubicBezTo>
                      <a:pt x="2593910" y="503076"/>
                      <a:pt x="2593911" y="334348"/>
                      <a:pt x="2248678" y="261258"/>
                    </a:cubicBezTo>
                    <a:cubicBezTo>
                      <a:pt x="1903445" y="188168"/>
                      <a:pt x="897294" y="276809"/>
                      <a:pt x="522514" y="233266"/>
                    </a:cubicBezTo>
                    <a:cubicBezTo>
                      <a:pt x="147734" y="189723"/>
                      <a:pt x="73867" y="94861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1"/>
              </a:p>
            </p:txBody>
          </p:sp>
        </p:grpSp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E9EAE106-C3E1-FC70-EFDD-DD1BA36BDC2C}"/>
                </a:ext>
              </a:extLst>
            </p:cNvPr>
            <p:cNvGrpSpPr/>
            <p:nvPr/>
          </p:nvGrpSpPr>
          <p:grpSpPr>
            <a:xfrm>
              <a:off x="8529884" y="3047998"/>
              <a:ext cx="1081950" cy="226321"/>
              <a:chOff x="3312368" y="3573623"/>
              <a:chExt cx="5197150" cy="671806"/>
            </a:xfrm>
          </p:grpSpPr>
          <p:sp>
            <p:nvSpPr>
              <p:cNvPr id="63" name="Freihandform: Form 62">
                <a:extLst>
                  <a:ext uri="{FF2B5EF4-FFF2-40B4-BE49-F238E27FC236}">
                    <a16:creationId xmlns:a16="http://schemas.microsoft.com/office/drawing/2014/main" id="{8CA41FC5-3849-E179-73A0-3BE7D561DAFC}"/>
                  </a:ext>
                </a:extLst>
              </p:cNvPr>
              <p:cNvSpPr/>
              <p:nvPr/>
            </p:nvSpPr>
            <p:spPr>
              <a:xfrm>
                <a:off x="5915608" y="3573624"/>
                <a:ext cx="2593910" cy="671805"/>
              </a:xfrm>
              <a:custGeom>
                <a:avLst/>
                <a:gdLst>
                  <a:gd name="connsiteX0" fmla="*/ 2593910 w 2593910"/>
                  <a:gd name="connsiteY0" fmla="*/ 671805 h 671805"/>
                  <a:gd name="connsiteX1" fmla="*/ 2248678 w 2593910"/>
                  <a:gd name="connsiteY1" fmla="*/ 261258 h 671805"/>
                  <a:gd name="connsiteX2" fmla="*/ 522514 w 2593910"/>
                  <a:gd name="connsiteY2" fmla="*/ 233266 h 671805"/>
                  <a:gd name="connsiteX3" fmla="*/ 0 w 2593910"/>
                  <a:gd name="connsiteY3" fmla="*/ 0 h 671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3910" h="671805">
                    <a:moveTo>
                      <a:pt x="2593910" y="671805"/>
                    </a:moveTo>
                    <a:cubicBezTo>
                      <a:pt x="2593910" y="503076"/>
                      <a:pt x="2593911" y="334348"/>
                      <a:pt x="2248678" y="261258"/>
                    </a:cubicBezTo>
                    <a:cubicBezTo>
                      <a:pt x="1903445" y="188168"/>
                      <a:pt x="897294" y="276809"/>
                      <a:pt x="522514" y="233266"/>
                    </a:cubicBezTo>
                    <a:cubicBezTo>
                      <a:pt x="147734" y="189723"/>
                      <a:pt x="73867" y="94861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1"/>
              </a:p>
            </p:txBody>
          </p:sp>
          <p:sp>
            <p:nvSpPr>
              <p:cNvPr id="64" name="Freihandform: Form 63">
                <a:extLst>
                  <a:ext uri="{FF2B5EF4-FFF2-40B4-BE49-F238E27FC236}">
                    <a16:creationId xmlns:a16="http://schemas.microsoft.com/office/drawing/2014/main" id="{21C8ACB0-EB54-5770-02BC-039F39905A5A}"/>
                  </a:ext>
                </a:extLst>
              </p:cNvPr>
              <p:cNvSpPr/>
              <p:nvPr/>
            </p:nvSpPr>
            <p:spPr>
              <a:xfrm flipH="1">
                <a:off x="3312368" y="3573623"/>
                <a:ext cx="2593910" cy="671805"/>
              </a:xfrm>
              <a:custGeom>
                <a:avLst/>
                <a:gdLst>
                  <a:gd name="connsiteX0" fmla="*/ 2593910 w 2593910"/>
                  <a:gd name="connsiteY0" fmla="*/ 671805 h 671805"/>
                  <a:gd name="connsiteX1" fmla="*/ 2248678 w 2593910"/>
                  <a:gd name="connsiteY1" fmla="*/ 261258 h 671805"/>
                  <a:gd name="connsiteX2" fmla="*/ 522514 w 2593910"/>
                  <a:gd name="connsiteY2" fmla="*/ 233266 h 671805"/>
                  <a:gd name="connsiteX3" fmla="*/ 0 w 2593910"/>
                  <a:gd name="connsiteY3" fmla="*/ 0 h 671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3910" h="671805">
                    <a:moveTo>
                      <a:pt x="2593910" y="671805"/>
                    </a:moveTo>
                    <a:cubicBezTo>
                      <a:pt x="2593910" y="503076"/>
                      <a:pt x="2593911" y="334348"/>
                      <a:pt x="2248678" y="261258"/>
                    </a:cubicBezTo>
                    <a:cubicBezTo>
                      <a:pt x="1903445" y="188168"/>
                      <a:pt x="897294" y="276809"/>
                      <a:pt x="522514" y="233266"/>
                    </a:cubicBezTo>
                    <a:cubicBezTo>
                      <a:pt x="147734" y="189723"/>
                      <a:pt x="73867" y="94861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1"/>
              </a:p>
            </p:txBody>
          </p:sp>
        </p:grpSp>
      </p:grpSp>
      <p:sp>
        <p:nvSpPr>
          <p:cNvPr id="75" name="Textfeld 74">
            <a:extLst>
              <a:ext uri="{FF2B5EF4-FFF2-40B4-BE49-F238E27FC236}">
                <a16:creationId xmlns:a16="http://schemas.microsoft.com/office/drawing/2014/main" id="{D392AEA7-9165-0D5C-F45A-463D04E5855F}"/>
              </a:ext>
            </a:extLst>
          </p:cNvPr>
          <p:cNvSpPr txBox="1"/>
          <p:nvPr/>
        </p:nvSpPr>
        <p:spPr>
          <a:xfrm>
            <a:off x="2374909" y="945733"/>
            <a:ext cx="2260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Arrival participant </a:t>
            </a:r>
          </a:p>
          <a:p>
            <a:r>
              <a:rPr lang="en-US" sz="1200" dirty="0"/>
              <a:t>Put on fitness tracker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243E026A-3052-A8DA-5DF2-0CA49FB2C499}"/>
              </a:ext>
            </a:extLst>
          </p:cNvPr>
          <p:cNvSpPr txBox="1"/>
          <p:nvPr/>
        </p:nvSpPr>
        <p:spPr>
          <a:xfrm>
            <a:off x="2366455" y="2267617"/>
            <a:ext cx="226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Start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micro-teaching</a:t>
            </a:r>
            <a:r>
              <a:rPr lang="de-DE" sz="1200" dirty="0"/>
              <a:t> </a:t>
            </a:r>
            <a:r>
              <a:rPr lang="de-DE" sz="1200" dirty="0" err="1"/>
              <a:t>unit</a:t>
            </a:r>
            <a:endParaRPr lang="de-DE" sz="1100" dirty="0"/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B59DE27B-DD4D-966F-F3CA-EBB425F756B5}"/>
              </a:ext>
            </a:extLst>
          </p:cNvPr>
          <p:cNvSpPr txBox="1"/>
          <p:nvPr/>
        </p:nvSpPr>
        <p:spPr>
          <a:xfrm>
            <a:off x="2359752" y="3860332"/>
            <a:ext cx="226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End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micro-teaching</a:t>
            </a:r>
            <a:r>
              <a:rPr lang="de-DE" sz="1200" dirty="0"/>
              <a:t> </a:t>
            </a:r>
            <a:r>
              <a:rPr lang="de-DE" sz="1200" dirty="0" err="1"/>
              <a:t>unit</a:t>
            </a:r>
            <a:endParaRPr lang="de-DE" sz="1200" dirty="0"/>
          </a:p>
          <a:p>
            <a:r>
              <a:rPr lang="de-DE" sz="1200" dirty="0"/>
              <a:t>First </a:t>
            </a:r>
            <a:r>
              <a:rPr lang="de-DE" sz="1200" dirty="0" err="1"/>
              <a:t>questionnaire</a:t>
            </a:r>
            <a:endParaRPr lang="de-DE" sz="1100" dirty="0"/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3BAF5598-6117-6DF1-7A83-846B694E4B58}"/>
              </a:ext>
            </a:extLst>
          </p:cNvPr>
          <p:cNvSpPr txBox="1"/>
          <p:nvPr/>
        </p:nvSpPr>
        <p:spPr>
          <a:xfrm>
            <a:off x="2366455" y="8174348"/>
            <a:ext cx="226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End </a:t>
            </a:r>
            <a:r>
              <a:rPr lang="de-DE" sz="1200" dirty="0" err="1"/>
              <a:t>of</a:t>
            </a:r>
            <a:r>
              <a:rPr lang="de-DE" sz="1200" dirty="0"/>
              <a:t> interview</a:t>
            </a:r>
          </a:p>
          <a:p>
            <a:r>
              <a:rPr lang="de-DE" sz="1200" dirty="0"/>
              <a:t>Second </a:t>
            </a:r>
            <a:r>
              <a:rPr lang="de-DE" sz="1200" dirty="0" err="1"/>
              <a:t>questionnaire</a:t>
            </a:r>
            <a:endParaRPr lang="de-DE" sz="1100" dirty="0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859C8FB1-E808-3810-6D55-4FB3BA0F7FE6}"/>
              </a:ext>
            </a:extLst>
          </p:cNvPr>
          <p:cNvSpPr txBox="1"/>
          <p:nvPr/>
        </p:nvSpPr>
        <p:spPr>
          <a:xfrm>
            <a:off x="2359752" y="5082482"/>
            <a:ext cx="226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Beginning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interview</a:t>
            </a:r>
            <a:endParaRPr lang="de-DE" sz="1100" dirty="0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1B117739-F596-91E8-E782-8BAF106FC606}"/>
              </a:ext>
            </a:extLst>
          </p:cNvPr>
          <p:cNvSpPr txBox="1"/>
          <p:nvPr/>
        </p:nvSpPr>
        <p:spPr>
          <a:xfrm>
            <a:off x="2366455" y="9397884"/>
            <a:ext cx="226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Take-off </a:t>
            </a:r>
            <a:r>
              <a:rPr lang="de-DE" sz="1200" dirty="0" err="1"/>
              <a:t>fitness</a:t>
            </a:r>
            <a:r>
              <a:rPr lang="de-DE" sz="1200" dirty="0"/>
              <a:t> </a:t>
            </a:r>
            <a:r>
              <a:rPr lang="de-DE" sz="1200" dirty="0" err="1"/>
              <a:t>tracker</a:t>
            </a:r>
            <a:endParaRPr lang="de-DE" sz="1200" dirty="0"/>
          </a:p>
          <a:p>
            <a:r>
              <a:rPr lang="de-DE" sz="1200" dirty="0"/>
              <a:t>End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study</a:t>
            </a:r>
            <a:endParaRPr lang="de-DE" sz="1100" dirty="0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B5881A56-8FB4-AAD2-A95F-7B9C6B154CEB}"/>
              </a:ext>
            </a:extLst>
          </p:cNvPr>
          <p:cNvSpPr txBox="1"/>
          <p:nvPr/>
        </p:nvSpPr>
        <p:spPr>
          <a:xfrm>
            <a:off x="4540027" y="4456871"/>
            <a:ext cx="1921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Post-</a:t>
            </a:r>
            <a:r>
              <a:rPr lang="de-DE" sz="1400" dirty="0" err="1"/>
              <a:t>teaching</a:t>
            </a:r>
            <a:r>
              <a:rPr lang="de-DE" sz="1400" dirty="0"/>
              <a:t> </a:t>
            </a:r>
            <a:r>
              <a:rPr lang="de-DE" sz="1400" dirty="0" err="1"/>
              <a:t>phase</a:t>
            </a:r>
            <a:endParaRPr lang="de-DE" sz="1400" dirty="0"/>
          </a:p>
          <a:p>
            <a:r>
              <a:rPr lang="de-DE" sz="1400" dirty="0"/>
              <a:t>(10-15 min)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28A71C5B-8C3F-F072-7770-033683A4818A}"/>
              </a:ext>
            </a:extLst>
          </p:cNvPr>
          <p:cNvSpPr txBox="1"/>
          <p:nvPr/>
        </p:nvSpPr>
        <p:spPr>
          <a:xfrm>
            <a:off x="4540027" y="3035867"/>
            <a:ext cx="1921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Teaching </a:t>
            </a:r>
            <a:r>
              <a:rPr lang="de-DE" sz="1400" dirty="0" err="1"/>
              <a:t>phase</a:t>
            </a:r>
            <a:endParaRPr lang="de-DE" sz="1400" dirty="0"/>
          </a:p>
          <a:p>
            <a:r>
              <a:rPr lang="de-DE" sz="1400" dirty="0"/>
              <a:t>(15-20 min)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EBC2F95D-7A46-37AC-4B44-A0331E03C94C}"/>
              </a:ext>
            </a:extLst>
          </p:cNvPr>
          <p:cNvSpPr txBox="1"/>
          <p:nvPr/>
        </p:nvSpPr>
        <p:spPr>
          <a:xfrm>
            <a:off x="4540027" y="1580625"/>
            <a:ext cx="1921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Pre-teaching</a:t>
            </a:r>
            <a:r>
              <a:rPr lang="de-DE" sz="1400" dirty="0"/>
              <a:t> </a:t>
            </a:r>
            <a:r>
              <a:rPr lang="de-DE" sz="1400" dirty="0" err="1"/>
              <a:t>phase</a:t>
            </a:r>
            <a:endParaRPr lang="de-DE" sz="1400" dirty="0"/>
          </a:p>
          <a:p>
            <a:r>
              <a:rPr lang="de-DE" sz="1400" dirty="0"/>
              <a:t>(10-15 min)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B0B54FD6-2C78-A852-312F-3B4D039D1341}"/>
              </a:ext>
            </a:extLst>
          </p:cNvPr>
          <p:cNvSpPr txBox="1"/>
          <p:nvPr/>
        </p:nvSpPr>
        <p:spPr>
          <a:xfrm>
            <a:off x="4540027" y="6594151"/>
            <a:ext cx="1921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Interview </a:t>
            </a:r>
            <a:r>
              <a:rPr lang="de-DE" sz="1400" dirty="0" err="1"/>
              <a:t>phase</a:t>
            </a:r>
            <a:endParaRPr lang="de-DE" sz="1400" dirty="0"/>
          </a:p>
          <a:p>
            <a:r>
              <a:rPr lang="de-DE" sz="1400" dirty="0"/>
              <a:t>(45-60 min)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71B50281-E277-B86C-5757-4D64C6A6CDA0}"/>
              </a:ext>
            </a:extLst>
          </p:cNvPr>
          <p:cNvSpPr txBox="1"/>
          <p:nvPr/>
        </p:nvSpPr>
        <p:spPr>
          <a:xfrm>
            <a:off x="4540027" y="8748797"/>
            <a:ext cx="1921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End </a:t>
            </a:r>
            <a:r>
              <a:rPr lang="de-DE" sz="1400" dirty="0" err="1"/>
              <a:t>phase</a:t>
            </a:r>
            <a:endParaRPr lang="de-DE" sz="1400" dirty="0"/>
          </a:p>
          <a:p>
            <a:r>
              <a:rPr lang="de-DE" sz="1400" dirty="0"/>
              <a:t>(10-15 min)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152DA62F-3CFD-79E2-F092-27E466A7196B}"/>
              </a:ext>
            </a:extLst>
          </p:cNvPr>
          <p:cNvSpPr txBox="1"/>
          <p:nvPr/>
        </p:nvSpPr>
        <p:spPr>
          <a:xfrm>
            <a:off x="903333" y="2519069"/>
            <a:ext cx="1088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Teaching </a:t>
            </a:r>
            <a:r>
              <a:rPr lang="de-DE" sz="1400" dirty="0" err="1"/>
              <a:t>interval</a:t>
            </a:r>
            <a:r>
              <a:rPr lang="de-DE" sz="1400" dirty="0"/>
              <a:t> (I</a:t>
            </a:r>
            <a:r>
              <a:rPr lang="de-DE" sz="1400" baseline="-25000" dirty="0"/>
              <a:t>2</a:t>
            </a:r>
            <a:r>
              <a:rPr lang="de-DE" sz="1400" dirty="0"/>
              <a:t>)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4289F133-8F8F-5198-8211-4DB1FD855834}"/>
              </a:ext>
            </a:extLst>
          </p:cNvPr>
          <p:cNvSpPr txBox="1"/>
          <p:nvPr/>
        </p:nvSpPr>
        <p:spPr>
          <a:xfrm>
            <a:off x="903333" y="1200810"/>
            <a:ext cx="1328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Pre-teaching</a:t>
            </a:r>
            <a:r>
              <a:rPr lang="de-DE" sz="1400" dirty="0"/>
              <a:t> </a:t>
            </a:r>
            <a:r>
              <a:rPr lang="de-DE" sz="1400" dirty="0" err="1"/>
              <a:t>interval</a:t>
            </a:r>
            <a:r>
              <a:rPr lang="de-DE" sz="1400" dirty="0"/>
              <a:t> (I</a:t>
            </a:r>
            <a:r>
              <a:rPr lang="de-DE" sz="1400" baseline="-25000" dirty="0"/>
              <a:t>1</a:t>
            </a:r>
            <a:r>
              <a:rPr lang="de-DE" sz="1400" dirty="0"/>
              <a:t>)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4AF7F107-9B75-B2FB-AE3C-40DBA3B05ED4}"/>
              </a:ext>
            </a:extLst>
          </p:cNvPr>
          <p:cNvSpPr txBox="1"/>
          <p:nvPr/>
        </p:nvSpPr>
        <p:spPr>
          <a:xfrm>
            <a:off x="903333" y="4121880"/>
            <a:ext cx="120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Post-</a:t>
            </a:r>
            <a:r>
              <a:rPr lang="de-DE" sz="1400" dirty="0" err="1"/>
              <a:t>teaching</a:t>
            </a:r>
            <a:r>
              <a:rPr lang="de-DE" sz="1400" dirty="0"/>
              <a:t> </a:t>
            </a:r>
            <a:r>
              <a:rPr lang="de-DE" sz="1400" dirty="0" err="1"/>
              <a:t>interval</a:t>
            </a:r>
            <a:r>
              <a:rPr lang="de-DE" sz="1400" dirty="0"/>
              <a:t> (I</a:t>
            </a:r>
            <a:r>
              <a:rPr lang="de-DE" sz="1400" baseline="-25000" dirty="0"/>
              <a:t>3</a:t>
            </a:r>
            <a:r>
              <a:rPr lang="de-DE" sz="1400" dirty="0"/>
              <a:t>)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3AC71295-7D84-9550-C195-30EEF2DFE336}"/>
              </a:ext>
            </a:extLst>
          </p:cNvPr>
          <p:cNvSpPr txBox="1"/>
          <p:nvPr/>
        </p:nvSpPr>
        <p:spPr>
          <a:xfrm>
            <a:off x="903333" y="6506451"/>
            <a:ext cx="1088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Interview </a:t>
            </a:r>
            <a:r>
              <a:rPr lang="de-DE" sz="1400" dirty="0" err="1"/>
              <a:t>interval</a:t>
            </a:r>
            <a:r>
              <a:rPr lang="de-DE" sz="1400" dirty="0"/>
              <a:t> (I</a:t>
            </a:r>
            <a:r>
              <a:rPr lang="de-DE" sz="1400" baseline="-25000" dirty="0"/>
              <a:t>4</a:t>
            </a:r>
            <a:r>
              <a:rPr lang="de-DE" sz="1400" dirty="0"/>
              <a:t>)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66E21411-3181-AC7D-338F-CE1449234845}"/>
              </a:ext>
            </a:extLst>
          </p:cNvPr>
          <p:cNvSpPr txBox="1"/>
          <p:nvPr/>
        </p:nvSpPr>
        <p:spPr>
          <a:xfrm>
            <a:off x="903333" y="8901825"/>
            <a:ext cx="1328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End </a:t>
            </a:r>
            <a:r>
              <a:rPr lang="de-DE" sz="1400" dirty="0" err="1"/>
              <a:t>interval</a:t>
            </a:r>
            <a:r>
              <a:rPr lang="de-DE" sz="1400" dirty="0"/>
              <a:t> (I</a:t>
            </a:r>
            <a:r>
              <a:rPr lang="de-DE" sz="1400" baseline="-25000" dirty="0"/>
              <a:t>5</a:t>
            </a:r>
            <a:r>
              <a:rPr lang="de-DE" sz="1400" dirty="0"/>
              <a:t>)</a:t>
            </a:r>
          </a:p>
        </p:txBody>
      </p: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9975354D-1BA3-DF25-734D-61EE4FFDE582}"/>
              </a:ext>
            </a:extLst>
          </p:cNvPr>
          <p:cNvGrpSpPr/>
          <p:nvPr/>
        </p:nvGrpSpPr>
        <p:grpSpPr>
          <a:xfrm>
            <a:off x="1065559" y="10282284"/>
            <a:ext cx="742707" cy="307905"/>
            <a:chOff x="3703319" y="2530348"/>
            <a:chExt cx="880103" cy="505713"/>
          </a:xfrm>
        </p:grpSpPr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7BFF2CBC-8062-CF79-86C2-11071C031DC5}"/>
                </a:ext>
              </a:extLst>
            </p:cNvPr>
            <p:cNvSpPr/>
            <p:nvPr/>
          </p:nvSpPr>
          <p:spPr>
            <a:xfrm>
              <a:off x="3703320" y="2640330"/>
              <a:ext cx="880102" cy="285750"/>
            </a:xfrm>
            <a:prstGeom prst="rect">
              <a:avLst/>
            </a:prstGeom>
            <a:solidFill>
              <a:srgbClr val="D8413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1"/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37635190-0C4B-B494-833A-5296C0865F1D}"/>
                </a:ext>
              </a:extLst>
            </p:cNvPr>
            <p:cNvSpPr txBox="1"/>
            <p:nvPr/>
          </p:nvSpPr>
          <p:spPr>
            <a:xfrm>
              <a:off x="3703319" y="2530348"/>
              <a:ext cx="880103" cy="505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1" dirty="0">
                  <a:solidFill>
                    <a:schemeClr val="bg1"/>
                  </a:solidFill>
                </a:rPr>
                <a:t>10 min</a:t>
              </a:r>
            </a:p>
          </p:txBody>
        </p:sp>
      </p:grpSp>
      <p:sp>
        <p:nvSpPr>
          <p:cNvPr id="96" name="Textfeld 95">
            <a:extLst>
              <a:ext uri="{FF2B5EF4-FFF2-40B4-BE49-F238E27FC236}">
                <a16:creationId xmlns:a16="http://schemas.microsoft.com/office/drawing/2014/main" id="{F1A4917B-AF7C-8905-8933-D63BDFBC1EB9}"/>
              </a:ext>
            </a:extLst>
          </p:cNvPr>
          <p:cNvSpPr txBox="1"/>
          <p:nvPr/>
        </p:nvSpPr>
        <p:spPr>
          <a:xfrm>
            <a:off x="1738416" y="10304004"/>
            <a:ext cx="226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: </a:t>
            </a:r>
            <a:r>
              <a:rPr lang="de-DE" sz="1200" dirty="0" err="1"/>
              <a:t>Analyzed</a:t>
            </a:r>
            <a:r>
              <a:rPr lang="de-DE" sz="1200" dirty="0"/>
              <a:t> </a:t>
            </a:r>
            <a:r>
              <a:rPr lang="de-DE" sz="1200" dirty="0" err="1"/>
              <a:t>intervals</a:t>
            </a:r>
            <a:r>
              <a:rPr lang="de-DE" sz="1200" dirty="0"/>
              <a:t> I</a:t>
            </a:r>
            <a:r>
              <a:rPr lang="de-DE" sz="1200" baseline="-25000" dirty="0"/>
              <a:t>n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18931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– 2022-Design">
  <a:themeElements>
    <a:clrScheme name="Office 2013 – 2022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– 2022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– 2022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101</Words>
  <Application>Microsoft Office PowerPoint</Application>
  <PresentationFormat>Breitbild</PresentationFormat>
  <Paragraphs>32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– 2022-Design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Eichenberger, Benjamin Felix</dc:creator>
  <cp:lastModifiedBy>Mandy Klatt</cp:lastModifiedBy>
  <cp:revision>10</cp:revision>
  <dcterms:created xsi:type="dcterms:W3CDTF">2023-12-02T13:35:24Z</dcterms:created>
  <dcterms:modified xsi:type="dcterms:W3CDTF">2024-05-14T15:08:35Z</dcterms:modified>
</cp:coreProperties>
</file>