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333" r:id="rId6"/>
    <p:sldId id="334" r:id="rId7"/>
    <p:sldId id="315" r:id="rId8"/>
    <p:sldId id="324" r:id="rId9"/>
    <p:sldId id="316" r:id="rId10"/>
    <p:sldId id="325" r:id="rId11"/>
    <p:sldId id="317" r:id="rId12"/>
    <p:sldId id="326" r:id="rId13"/>
    <p:sldId id="318" r:id="rId14"/>
    <p:sldId id="327" r:id="rId15"/>
    <p:sldId id="319" r:id="rId16"/>
    <p:sldId id="328" r:id="rId17"/>
    <p:sldId id="320" r:id="rId18"/>
    <p:sldId id="329" r:id="rId19"/>
    <p:sldId id="321" r:id="rId20"/>
    <p:sldId id="330" r:id="rId21"/>
    <p:sldId id="322" r:id="rId22"/>
    <p:sldId id="331" r:id="rId23"/>
    <p:sldId id="323" r:id="rId24"/>
    <p:sldId id="332" r:id="rId25"/>
    <p:sldId id="335" r:id="rId26"/>
    <p:sldId id="337" r:id="rId27"/>
    <p:sldId id="305" r:id="rId28"/>
    <p:sldId id="301" r:id="rId29"/>
    <p:sldId id="30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67" d="100"/>
          <a:sy n="67" d="100"/>
        </p:scale>
        <p:origin x="8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171"/>
    </mc:Choice>
    <mc:Fallback xmlns="">
      <p:transition spd="slow" advClick="0" advTm="517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C0BA51A-65BE-4E71-BDFC-2CAD563F29D1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kritzelt auf einem Blatt herum.</a:t>
            </a:r>
          </a:p>
        </p:txBody>
      </p:sp>
    </p:spTree>
    <p:extLst>
      <p:ext uri="{BB962C8B-B14F-4D97-AF65-F5344CB8AC3E}">
        <p14:creationId xmlns:p14="http://schemas.microsoft.com/office/powerpoint/2010/main" val="35249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Bianca kritzelt auf einem Blatt herum.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meldet sich und schnipst laut.</a:t>
            </a:r>
            <a:endParaRPr lang="de-DE" sz="28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1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meldet sich und schnipst laut.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7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meldet sich und schnipst laut.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liest Nachrichten auf dem Handy.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828AB58-7C72-4CB3-9B08-FB32B93DFE56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liest Nachrichten auf dem Handy.</a:t>
            </a:r>
            <a:endParaRPr lang="de-DE" sz="2400" i="1" dirty="0"/>
          </a:p>
        </p:txBody>
      </p:sp>
    </p:spTree>
    <p:extLst>
      <p:ext uri="{BB962C8B-B14F-4D97-AF65-F5344CB8AC3E}">
        <p14:creationId xmlns:p14="http://schemas.microsoft.com/office/powerpoint/2010/main" val="18010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liest Nachrichten auf dem Handy.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legt Kopf auf Tisch und schläft.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legt Kopf auf Tisch und schläft.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Bianca legt Kopf auf Tisch und schläft.</a:t>
            </a:r>
            <a:endParaRPr lang="de-DE" sz="48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klickt mit Kugelschreiber.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klickt mit Kugelschreiber.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Bianca klickt mit Kugelschreiber.</a:t>
            </a:r>
            <a:endParaRPr lang="de-DE" sz="48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trommelt mit den Fingern auf den Tisch.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0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trommelt mit den Fingern auf den Tisch.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9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trommelt mit den Fingern auf den Tisch.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7884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schwatzt laut mit </a:t>
            </a:r>
            <a:r>
              <a:rPr lang="de-DE" sz="2800" dirty="0" err="1"/>
              <a:t>Mitschüler:in</a:t>
            </a:r>
            <a:r>
              <a:rPr lang="de-DE" sz="2800" dirty="0"/>
              <a:t> am Ende des Tisches.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schwatzt laut mit </a:t>
            </a:r>
            <a:r>
              <a:rPr lang="de-DE" sz="2800" dirty="0" err="1"/>
              <a:t>Mitschüler:in</a:t>
            </a:r>
            <a:r>
              <a:rPr lang="de-DE" sz="2800" dirty="0"/>
              <a:t> am Ende des Tisches.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schwatzt laut mit </a:t>
            </a:r>
            <a:r>
              <a:rPr lang="de-DE" sz="5400" dirty="0" err="1"/>
              <a:t>Mitschüler:in</a:t>
            </a:r>
            <a:r>
              <a:rPr lang="de-DE" sz="5400" dirty="0"/>
              <a:t> am Ende des Tisches.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Gelbe Karte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Gelbe Karte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40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Rote Karte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4008FDE-7C90-444D-A63F-ED121C7C3B80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400" dirty="0"/>
              <a:t>Gelbe Karte</a:t>
            </a:r>
          </a:p>
        </p:txBody>
      </p:sp>
    </p:spTree>
    <p:extLst>
      <p:ext uri="{BB962C8B-B14F-4D97-AF65-F5344CB8AC3E}">
        <p14:creationId xmlns:p14="http://schemas.microsoft.com/office/powerpoint/2010/main" val="32610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4097B82-E73D-499D-BC7B-D2F71817F904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solidFill>
                  <a:schemeClr val="tx1"/>
                </a:solidFill>
              </a:rPr>
              <a:t>Rote Karte</a:t>
            </a:r>
            <a:endParaRPr lang="de-DE" sz="5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flüstert leise mit </a:t>
            </a:r>
            <a:r>
              <a:rPr lang="de-DE" sz="2800" dirty="0" err="1"/>
              <a:t>Banknachbar:in</a:t>
            </a:r>
            <a:r>
              <a:rPr lang="de-DE" sz="2800" dirty="0"/>
              <a:t>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</p:spTree>
    <p:extLst>
      <p:ext uri="{BB962C8B-B14F-4D97-AF65-F5344CB8AC3E}">
        <p14:creationId xmlns:p14="http://schemas.microsoft.com/office/powerpoint/2010/main" val="41385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000"/>
    </mc:Choice>
    <mc:Fallback xmlns="">
      <p:transition spd="slow" advClick="0" advTm="1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flüstert leise mit </a:t>
            </a:r>
            <a:r>
              <a:rPr lang="de-DE" sz="2800" dirty="0" err="1"/>
              <a:t>Banknachbar:in</a:t>
            </a:r>
            <a:r>
              <a:rPr lang="de-DE" sz="2800" dirty="0"/>
              <a:t>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3C9297-A1F4-4F07-A338-0E5FA9390B12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5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flüstert leise mit </a:t>
            </a:r>
            <a:r>
              <a:rPr lang="de-DE" sz="5400" dirty="0" err="1"/>
              <a:t>Banknachbar:in</a:t>
            </a:r>
            <a:r>
              <a:rPr lang="de-DE" sz="5400" dirty="0"/>
              <a:t>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ruft laut in die Klasse: </a:t>
            </a:r>
            <a:r>
              <a:rPr lang="de-DE" sz="2800" i="1" dirty="0"/>
              <a:t>„Das ist </a:t>
            </a:r>
            <a:r>
              <a:rPr lang="de-DE" sz="2800" i="1" dirty="0" err="1"/>
              <a:t>laangweilig</a:t>
            </a:r>
            <a:r>
              <a:rPr lang="de-DE" sz="2800" i="1" dirty="0"/>
              <a:t>!“.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7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ruft laut in die Klasse: </a:t>
            </a:r>
            <a:r>
              <a:rPr lang="de-DE" sz="2800" i="1" dirty="0"/>
              <a:t>„Das ist </a:t>
            </a:r>
            <a:r>
              <a:rPr lang="de-DE" sz="2800" i="1" dirty="0" err="1"/>
              <a:t>laangweilig</a:t>
            </a:r>
            <a:r>
              <a:rPr lang="de-DE" sz="2800" i="1" dirty="0"/>
              <a:t>!“.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6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Bianca ruft laut in die Klasse: </a:t>
            </a:r>
            <a:r>
              <a:rPr lang="de-DE" sz="4400" i="1" dirty="0"/>
              <a:t>„Das ist </a:t>
            </a:r>
            <a:r>
              <a:rPr lang="de-DE" sz="4400" i="1" dirty="0" err="1"/>
              <a:t>laangweilig</a:t>
            </a:r>
            <a:r>
              <a:rPr lang="de-DE" sz="4400" i="1" dirty="0"/>
              <a:t>!“.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kritzelt auf einem Blatt herum.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259</Words>
  <Application>Microsoft Office PowerPoint</Application>
  <PresentationFormat>Breitbild</PresentationFormat>
  <Paragraphs>45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2" baseType="lpstr">
      <vt:lpstr>Calibri</vt:lpstr>
      <vt:lpstr>Calibri Light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ms654175</cp:lastModifiedBy>
  <cp:revision>81</cp:revision>
  <dcterms:created xsi:type="dcterms:W3CDTF">2020-02-12T13:06:19Z</dcterms:created>
  <dcterms:modified xsi:type="dcterms:W3CDTF">2021-06-27T19:44:35Z</dcterms:modified>
</cp:coreProperties>
</file>