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5" r:id="rId25"/>
    <p:sldId id="336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40" d="100"/>
          <a:sy n="40" d="100"/>
        </p:scale>
        <p:origin x="190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F96BBF-81B2-4EF1-806A-3E799832CCE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legt Kopf auf Tisch und schläft.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B2679D2-2232-4942-BBAE-B7B972063F4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legt Kopf auf Tisch und schläft.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legt Kopf auf Tisch und schläft.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kritzelt auf einem Blatt herum.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C5191A-32D0-4AB5-8E82-BE40AC63BED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kritzelt auf einem Blatt herum.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kritzelt auf einem Blatt herum.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trommelt mit den Fingern auf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7B7D14-0414-4ADF-8582-8FA5FEB943F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trommelt mit den Fingern auf Tisch.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trommelt mit den Fingern auf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46710D-0B19-4AA6-9D64-6859ED1D46B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AF644E-31CF-41FC-80A3-F74582A43A8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klickt mit Kugelschreiber.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1F5C0E-EC3B-4573-9BFF-0C6AA1E887E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F620063-662D-40FF-8EBE-F235A551AC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Anna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C8AA1B-87F8-42A7-8DBF-B9055CADAD5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ruft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288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79</cp:revision>
  <dcterms:created xsi:type="dcterms:W3CDTF">2020-02-12T13:06:19Z</dcterms:created>
  <dcterms:modified xsi:type="dcterms:W3CDTF">2021-06-27T19:52:49Z</dcterms:modified>
</cp:coreProperties>
</file>