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7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5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0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slideLayout" Target="../slideLayouts/slideLayout6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1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317500" y="2794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23902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11411034" y="2794169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 spc="-44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  <a:endParaRPr lang="en-US" b="1" spc="-44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23925" name="OTLSHAPE_M_b53f41a12be2432b8480fcf3d5b7fe90_Connector1"/>
          <p:cNvCxnSpPr>
            <a:cxnSpLocks/>
            <a:endCxn id="119" idx="0"/>
          </p:cNvCxnSpPr>
          <p:nvPr>
            <p:custDataLst>
              <p:tags r:id="rId4"/>
            </p:custDataLst>
          </p:nvPr>
        </p:nvCxnSpPr>
        <p:spPr>
          <a:xfrm>
            <a:off x="1776134" y="2979299"/>
            <a:ext cx="9729" cy="14327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24" name="OTLSHAPE_M_7fbafc6fa86a407589cc1cd7680c9c9b_Connector1"/>
          <p:cNvCxnSpPr>
            <a:cxnSpLocks/>
          </p:cNvCxnSpPr>
          <p:nvPr>
            <p:custDataLst>
              <p:tags r:id="rId5"/>
            </p:custDataLst>
          </p:nvPr>
        </p:nvCxnSpPr>
        <p:spPr>
          <a:xfrm>
            <a:off x="996865" y="2237721"/>
            <a:ext cx="0" cy="544796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OTLSHAPE_M_b53f41a12be2432b8480fcf3d5b7fe90_Connector2">
            <a:extLst>
              <a:ext uri="{FF2B5EF4-FFF2-40B4-BE49-F238E27FC236}">
                <a16:creationId xmlns:a16="http://schemas.microsoft.com/office/drawing/2014/main" id="{FDDFA0E5-5FF1-44FF-A88D-1E9EDDF455B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2849002" y="2359575"/>
            <a:ext cx="0" cy="12700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M_b53f41a12be2432b8480fcf3d5b7fe90_Connector3">
            <a:extLst>
              <a:ext uri="{FF2B5EF4-FFF2-40B4-BE49-F238E27FC236}">
                <a16:creationId xmlns:a16="http://schemas.microsoft.com/office/drawing/2014/main" id="{16807A22-3A8A-447B-A562-37F92D30EFD8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>
          <a:xfrm flipH="1">
            <a:off x="943885" y="1628234"/>
            <a:ext cx="7645" cy="1159790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_2d967ba645a54295a3086a8e2442b8bd_LeftVerticalConnector1">
            <a:extLst>
              <a:ext uri="{FF2B5EF4-FFF2-40B4-BE49-F238E27FC236}">
                <a16:creationId xmlns:a16="http://schemas.microsoft.com/office/drawing/2014/main" id="{7F56804E-1AAE-41F3-B0FF-285F8E136943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 flipH="1" flipV="1">
            <a:off x="956211" y="3110249"/>
            <a:ext cx="4923" cy="189960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TLSHAPE_TB_00000000000000000000000000000000_ScaleContainer">
            <a:extLst>
              <a:ext uri="{FF2B5EF4-FFF2-40B4-BE49-F238E27FC236}">
                <a16:creationId xmlns:a16="http://schemas.microsoft.com/office/drawing/2014/main" id="{C08FD9CD-AF88-4549-B143-0D4BB1BBA3A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43886" y="2597643"/>
            <a:ext cx="10051446" cy="5799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905" name="OTLSHAPE_TB_00000000000000000000000000000000_TodayMarkerShape" hidden="1"/>
          <p:cNvSpPr/>
          <p:nvPr>
            <p:custDataLst>
              <p:tags r:id="rId10"/>
            </p:custDataLst>
          </p:nvPr>
        </p:nvSpPr>
        <p:spPr>
          <a:xfrm>
            <a:off x="3011630" y="31242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06" name="OTLSHAPE_TB_00000000000000000000000000000000_TodayMarkerText" hidden="1"/>
          <p:cNvSpPr txBox="1"/>
          <p:nvPr>
            <p:custDataLst>
              <p:tags r:id="rId11"/>
            </p:custDataLst>
          </p:nvPr>
        </p:nvSpPr>
        <p:spPr>
          <a:xfrm>
            <a:off x="880872" y="3251200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23907" name="OTLSHAPE_TB_00000000000000000000000000000000_TimescaleInterval1"/>
          <p:cNvSpPr txBox="1"/>
          <p:nvPr>
            <p:custDataLst>
              <p:tags r:id="rId12"/>
            </p:custDataLst>
          </p:nvPr>
        </p:nvSpPr>
        <p:spPr>
          <a:xfrm>
            <a:off x="996865" y="2840673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1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09" name="OTLSHAPE_TB_00000000000000000000000000000000_TimescaleInterval2"/>
          <p:cNvSpPr txBox="1"/>
          <p:nvPr>
            <p:custDataLst>
              <p:tags r:id="rId13"/>
            </p:custDataLst>
          </p:nvPr>
        </p:nvSpPr>
        <p:spPr>
          <a:xfrm>
            <a:off x="3003469" y="2668092"/>
            <a:ext cx="1246415" cy="37211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20" dirty="0">
                <a:solidFill>
                  <a:schemeClr val="lt1"/>
                </a:solidFill>
                <a:latin typeface="Calibri" panose="020F0502020204030204" pitchFamily="34" charset="0"/>
              </a:rPr>
              <a:t>Teaching phase</a:t>
            </a:r>
          </a:p>
        </p:txBody>
      </p:sp>
      <p:sp>
        <p:nvSpPr>
          <p:cNvPr id="23911" name="OTLSHAPE_TB_00000000000000000000000000000000_TimescaleInterval3"/>
          <p:cNvSpPr txBox="1"/>
          <p:nvPr>
            <p:custDataLst>
              <p:tags r:id="rId14"/>
            </p:custDataLst>
          </p:nvPr>
        </p:nvSpPr>
        <p:spPr>
          <a:xfrm>
            <a:off x="2541798" y="2924192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100" spc="-3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3913" name="OTLSHAPE_TB_00000000000000000000000000000000_TimescaleInterval4"/>
          <p:cNvSpPr txBox="1"/>
          <p:nvPr>
            <p:custDataLst>
              <p:tags r:id="rId15"/>
            </p:custDataLst>
          </p:nvPr>
        </p:nvSpPr>
        <p:spPr>
          <a:xfrm>
            <a:off x="5041114" y="2662129"/>
            <a:ext cx="2134057" cy="46271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algn="just"/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Questionnaire I /</a:t>
            </a:r>
          </a:p>
          <a:p>
            <a:pPr algn="just"/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Post-teaching phase</a:t>
            </a:r>
          </a:p>
        </p:txBody>
      </p:sp>
      <p:sp>
        <p:nvSpPr>
          <p:cNvPr id="23915" name="OTLSHAPE_TB_00000000000000000000000000000000_TimescaleInterval5"/>
          <p:cNvSpPr txBox="1"/>
          <p:nvPr>
            <p:custDataLst>
              <p:tags r:id="rId16"/>
            </p:custDataLst>
          </p:nvPr>
        </p:nvSpPr>
        <p:spPr>
          <a:xfrm>
            <a:off x="7254873" y="2775812"/>
            <a:ext cx="1380427" cy="223623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Interview phase</a:t>
            </a:r>
          </a:p>
        </p:txBody>
      </p:sp>
      <p:sp>
        <p:nvSpPr>
          <p:cNvPr id="23919" name="OTLSHAPE_TB_00000000000000000000000000000000_TimescaleInterval7"/>
          <p:cNvSpPr txBox="1"/>
          <p:nvPr>
            <p:custDataLst>
              <p:tags r:id="rId17"/>
            </p:custDataLst>
          </p:nvPr>
        </p:nvSpPr>
        <p:spPr>
          <a:xfrm>
            <a:off x="9526451" y="2661776"/>
            <a:ext cx="1539720" cy="48595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Questionnaire II /</a:t>
            </a:r>
          </a:p>
          <a:p>
            <a:r>
              <a:rPr lang="en-US" sz="1400" b="1" spc="-30" dirty="0">
                <a:solidFill>
                  <a:schemeClr val="lt1"/>
                </a:solidFill>
                <a:latin typeface="Calibri" panose="020F0502020204030204" pitchFamily="34" charset="0"/>
              </a:rPr>
              <a:t>End phase</a:t>
            </a:r>
          </a:p>
        </p:txBody>
      </p:sp>
      <p:sp>
        <p:nvSpPr>
          <p:cNvPr id="21" name="OTLSHAPE_T_2d967ba645a54295a3086a8e2442b8bd_Shape">
            <a:extLst>
              <a:ext uri="{FF2B5EF4-FFF2-40B4-BE49-F238E27FC236}">
                <a16:creationId xmlns:a16="http://schemas.microsoft.com/office/drawing/2014/main" id="{76E57410-0DB4-43C5-9282-A9645BAF9F32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75107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I</a:t>
            </a:r>
          </a:p>
        </p:txBody>
      </p:sp>
      <p:sp>
        <p:nvSpPr>
          <p:cNvPr id="22" name="OTLSHAPE_T_2d967ba645a54295a3086a8e2442b8bd_ShapePercentage" hidden="1">
            <a:extLst>
              <a:ext uri="{FF2B5EF4-FFF2-40B4-BE49-F238E27FC236}">
                <a16:creationId xmlns:a16="http://schemas.microsoft.com/office/drawing/2014/main" id="{C78B95BD-DFAF-49BF-85CA-CDF3D26E0C5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97639" y="433408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TLSHAPE_T_4e4c41bfd10d4d62bcb0467df243daa0_ShapePercentage" hidden="1">
            <a:extLst>
              <a:ext uri="{FF2B5EF4-FFF2-40B4-BE49-F238E27FC236}">
                <a16:creationId xmlns:a16="http://schemas.microsoft.com/office/drawing/2014/main" id="{29B33272-7BDF-4DF9-A897-35BBD00E7E8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6083439" y="491100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T_6dca1d682ba44e579de871b2f63e42da_ShapePercentage" hidden="1">
            <a:extLst>
              <a:ext uri="{FF2B5EF4-FFF2-40B4-BE49-F238E27FC236}">
                <a16:creationId xmlns:a16="http://schemas.microsoft.com/office/drawing/2014/main" id="{D1DCEE4E-38F1-4A52-8248-0AB676BA042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758965" y="5487924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84" name="OTLSHAPE_T_2d967ba645a54295a3086a8e2442b8bd_TextPercentage" hidden="1"/>
          <p:cNvSpPr txBox="1"/>
          <p:nvPr>
            <p:custDataLst>
              <p:tags r:id="rId22"/>
            </p:custDataLst>
          </p:nvPr>
        </p:nvSpPr>
        <p:spPr>
          <a:xfrm>
            <a:off x="0" y="40522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85" name="OTLSHAPE_T_2d967ba645a54295a3086a8e2442b8bd_JoinedDate" hidden="1"/>
          <p:cNvSpPr txBox="1"/>
          <p:nvPr>
            <p:custDataLst>
              <p:tags r:id="rId23"/>
            </p:custDataLst>
          </p:nvPr>
        </p:nvSpPr>
        <p:spPr>
          <a:xfrm>
            <a:off x="0" y="3205872"/>
            <a:ext cx="774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Oct 30 - Oct 28</a:t>
            </a:r>
          </a:p>
        </p:txBody>
      </p:sp>
      <p:sp>
        <p:nvSpPr>
          <p:cNvPr id="23986" name="OTLSHAPE_T_2d967ba645a54295a3086a8e2442b8bd_StartDate" hidden="1"/>
          <p:cNvSpPr txBox="1"/>
          <p:nvPr>
            <p:custDataLst>
              <p:tags r:id="rId24"/>
            </p:custDataLst>
          </p:nvPr>
        </p:nvSpPr>
        <p:spPr>
          <a:xfrm>
            <a:off x="481261" y="422351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87" name="OTLSHAPE_T_2d967ba645a54295a3086a8e2442b8bd_Duration" hidden="1"/>
          <p:cNvSpPr txBox="1"/>
          <p:nvPr>
            <p:custDataLst>
              <p:tags r:id="rId25"/>
            </p:custDataLst>
          </p:nvPr>
        </p:nvSpPr>
        <p:spPr>
          <a:xfrm>
            <a:off x="1248849" y="3968008"/>
            <a:ext cx="330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52 wks</a:t>
            </a:r>
          </a:p>
        </p:txBody>
      </p:sp>
      <p:sp>
        <p:nvSpPr>
          <p:cNvPr id="23988" name="OTLSHAPE_T_2d967ba645a54295a3086a8e2442b8bd_EndDate" hidden="1"/>
          <p:cNvSpPr txBox="1"/>
          <p:nvPr>
            <p:custDataLst>
              <p:tags r:id="rId26"/>
            </p:custDataLst>
          </p:nvPr>
        </p:nvSpPr>
        <p:spPr>
          <a:xfrm>
            <a:off x="5918391" y="422351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92" name="OTLSHAPE_T_4e4c41bfd10d4d62bcb0467df243daa0_TextPercentage" hidden="1"/>
          <p:cNvSpPr txBox="1"/>
          <p:nvPr>
            <p:custDataLst>
              <p:tags r:id="rId27"/>
            </p:custDataLst>
          </p:nvPr>
        </p:nvSpPr>
        <p:spPr>
          <a:xfrm>
            <a:off x="0" y="450365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3993" name="OTLSHAPE_T_4e4c41bfd10d4d62bcb0467df243daa0_JoinedDate" hidden="1"/>
          <p:cNvSpPr txBox="1"/>
          <p:nvPr>
            <p:custDataLst>
              <p:tags r:id="rId28"/>
            </p:custDataLst>
          </p:nvPr>
        </p:nvSpPr>
        <p:spPr>
          <a:xfrm>
            <a:off x="0" y="3657272"/>
            <a:ext cx="812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Nov 15 - Sep 25</a:t>
            </a:r>
          </a:p>
        </p:txBody>
      </p:sp>
      <p:sp>
        <p:nvSpPr>
          <p:cNvPr id="23994" name="OTLSHAPE_T_4e4c41bfd10d4d62bcb0467df243daa0_StartDate" hidden="1"/>
          <p:cNvSpPr txBox="1"/>
          <p:nvPr>
            <p:custDataLst>
              <p:tags r:id="rId29"/>
            </p:custDataLst>
          </p:nvPr>
        </p:nvSpPr>
        <p:spPr>
          <a:xfrm>
            <a:off x="5315723" y="46749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995" name="OTLSHAPE_T_4e4c41bfd10d4d62bcb0467df243daa0_Duration" hidden="1"/>
          <p:cNvSpPr txBox="1"/>
          <p:nvPr>
            <p:custDataLst>
              <p:tags r:id="rId30"/>
            </p:custDataLst>
          </p:nvPr>
        </p:nvSpPr>
        <p:spPr>
          <a:xfrm>
            <a:off x="6083311" y="4419408"/>
            <a:ext cx="3302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45 wks</a:t>
            </a:r>
          </a:p>
        </p:txBody>
      </p:sp>
      <p:sp>
        <p:nvSpPr>
          <p:cNvPr id="23996" name="OTLSHAPE_T_4e4c41bfd10d4d62bcb0467df243daa0_EndDate" hidden="1"/>
          <p:cNvSpPr txBox="1"/>
          <p:nvPr>
            <p:custDataLst>
              <p:tags r:id="rId31"/>
            </p:custDataLst>
          </p:nvPr>
        </p:nvSpPr>
        <p:spPr>
          <a:xfrm>
            <a:off x="10131099" y="46749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000" name="OTLSHAPE_T_6dca1d682ba44e579de871b2f63e42da_TextPercentage" hidden="1"/>
          <p:cNvSpPr txBox="1"/>
          <p:nvPr>
            <p:custDataLst>
              <p:tags r:id="rId32"/>
            </p:custDataLst>
          </p:nvPr>
        </p:nvSpPr>
        <p:spPr>
          <a:xfrm>
            <a:off x="0" y="495505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24001" name="OTLSHAPE_T_6dca1d682ba44e579de871b2f63e42da_JoinedDate" hidden="1"/>
          <p:cNvSpPr txBox="1"/>
          <p:nvPr>
            <p:custDataLst>
              <p:tags r:id="rId33"/>
            </p:custDataLst>
          </p:nvPr>
        </p:nvSpPr>
        <p:spPr>
          <a:xfrm>
            <a:off x="0" y="4108673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dk2"/>
                </a:solidFill>
                <a:latin typeface="Calibri" panose="020F0502020204030204" pitchFamily="34" charset="0"/>
              </a:rPr>
              <a:t>Jun 16 - Nov 28</a:t>
            </a:r>
          </a:p>
        </p:txBody>
      </p:sp>
      <p:sp>
        <p:nvSpPr>
          <p:cNvPr id="24002" name="OTLSHAPE_T_6dca1d682ba44e579de871b2f63e42da_StartDate" hidden="1"/>
          <p:cNvSpPr txBox="1"/>
          <p:nvPr>
            <p:custDataLst>
              <p:tags r:id="rId34"/>
            </p:custDataLst>
          </p:nvPr>
        </p:nvSpPr>
        <p:spPr>
          <a:xfrm>
            <a:off x="8094696" y="51263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4003" name="OTLSHAPE_T_6dca1d682ba44e579de871b2f63e42da_Duration" hidden="1"/>
          <p:cNvSpPr txBox="1"/>
          <p:nvPr>
            <p:custDataLst>
              <p:tags r:id="rId35"/>
            </p:custDataLst>
          </p:nvPr>
        </p:nvSpPr>
        <p:spPr>
          <a:xfrm>
            <a:off x="8786042" y="4870809"/>
            <a:ext cx="406400" cy="1397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23.6 wks</a:t>
            </a:r>
          </a:p>
        </p:txBody>
      </p:sp>
      <p:sp>
        <p:nvSpPr>
          <p:cNvPr id="24004" name="OTLSHAPE_T_6dca1d682ba44e579de871b2f63e42da_EndDate" hidden="1"/>
          <p:cNvSpPr txBox="1"/>
          <p:nvPr>
            <p:custDataLst>
              <p:tags r:id="rId36"/>
            </p:custDataLst>
          </p:nvPr>
        </p:nvSpPr>
        <p:spPr>
          <a:xfrm>
            <a:off x="10943186" y="512631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 spc="-16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TLSHAPE_M_b53f41a12be2432b8480fcf3d5b7fe90_Shape">
            <a:extLst>
              <a:ext uri="{FF2B5EF4-FFF2-40B4-BE49-F238E27FC236}">
                <a16:creationId xmlns:a16="http://schemas.microsoft.com/office/drawing/2014/main" id="{8793205C-2F00-4CEC-9EF7-CC25C8582BA1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 rot="16200000">
            <a:off x="953304" y="1621367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OTLSHAPE_M_7054b8f8cd834d3194a9548bd5e56275_Shape">
            <a:extLst>
              <a:ext uri="{FF2B5EF4-FFF2-40B4-BE49-F238E27FC236}">
                <a16:creationId xmlns:a16="http://schemas.microsoft.com/office/drawing/2014/main" id="{0189A109-F6A3-4928-95AC-3F12656FA87D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rot="16200000">
            <a:off x="6780691" y="1375264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OTLSHAPE_M_0790f2e50460459b849e6c1e97b984db_Shape">
            <a:extLst>
              <a:ext uri="{FF2B5EF4-FFF2-40B4-BE49-F238E27FC236}">
                <a16:creationId xmlns:a16="http://schemas.microsoft.com/office/drawing/2014/main" id="{F7EB50F0-A3AF-497D-A2AA-54D4874BBC4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7785127" y="3095211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50" name="OTLSHAPE_M_b53f41a12be2432b8480fcf3d5b7fe90_Date"/>
          <p:cNvSpPr txBox="1"/>
          <p:nvPr>
            <p:custDataLst>
              <p:tags r:id="rId40"/>
            </p:custDataLst>
          </p:nvPr>
        </p:nvSpPr>
        <p:spPr>
          <a:xfrm>
            <a:off x="2700030" y="2152412"/>
            <a:ext cx="73514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latin typeface="Calibri" panose="020F0502020204030204" pitchFamily="34" charset="0"/>
              </a:rPr>
              <a:t>lesson start </a:t>
            </a:r>
          </a:p>
        </p:txBody>
      </p:sp>
      <p:sp>
        <p:nvSpPr>
          <p:cNvPr id="23955" name="OTLSHAPE_M_97447c8e5fe348a7aa6fa62c420af6ed_Title"/>
          <p:cNvSpPr txBox="1"/>
          <p:nvPr>
            <p:custDataLst>
              <p:tags r:id="rId41"/>
            </p:custDataLst>
          </p:nvPr>
        </p:nvSpPr>
        <p:spPr>
          <a:xfrm>
            <a:off x="2927212" y="3334340"/>
            <a:ext cx="887196" cy="1526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23956" name="OTLSHAPE_M_97447c8e5fe348a7aa6fa62c420af6ed_Date"/>
          <p:cNvSpPr txBox="1"/>
          <p:nvPr>
            <p:custDataLst>
              <p:tags r:id="rId42"/>
            </p:custDataLst>
          </p:nvPr>
        </p:nvSpPr>
        <p:spPr>
          <a:xfrm>
            <a:off x="956215" y="2292787"/>
            <a:ext cx="109268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latin typeface="Calibri" panose="020F0502020204030204" pitchFamily="34" charset="0"/>
              </a:rPr>
              <a:t>put on watch</a:t>
            </a:r>
          </a:p>
        </p:txBody>
      </p:sp>
      <p:sp>
        <p:nvSpPr>
          <p:cNvPr id="23959" name="OTLSHAPE_M_cbe286b1f1024486ad2dcd7456a869d0_Date"/>
          <p:cNvSpPr txBox="1"/>
          <p:nvPr>
            <p:custDataLst>
              <p:tags r:id="rId43"/>
            </p:custDataLst>
          </p:nvPr>
        </p:nvSpPr>
        <p:spPr>
          <a:xfrm>
            <a:off x="10894554" y="1741793"/>
            <a:ext cx="1033014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50" spc="-4" dirty="0">
                <a:latin typeface="Calibri" panose="020F0502020204030204" pitchFamily="34" charset="0"/>
              </a:rPr>
              <a:t>subject leaving</a:t>
            </a:r>
          </a:p>
        </p:txBody>
      </p:sp>
      <p:sp>
        <p:nvSpPr>
          <p:cNvPr id="23968" name="OTLSHAPE_M_91db5627cb2145a49d81ed580781d5a8_Date"/>
          <p:cNvSpPr txBox="1"/>
          <p:nvPr>
            <p:custDataLst>
              <p:tags r:id="rId44"/>
            </p:custDataLst>
          </p:nvPr>
        </p:nvSpPr>
        <p:spPr>
          <a:xfrm>
            <a:off x="6812800" y="1549202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interview start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B4FAF7A-5876-354A-928D-5A14EBBBEAB3}"/>
              </a:ext>
            </a:extLst>
          </p:cNvPr>
          <p:cNvSpPr txBox="1"/>
          <p:nvPr/>
        </p:nvSpPr>
        <p:spPr>
          <a:xfrm>
            <a:off x="961901" y="2609997"/>
            <a:ext cx="183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Anticipation</a:t>
            </a:r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</a:t>
            </a:r>
          </a:p>
          <a:p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Pre-teaching</a:t>
            </a:r>
            <a:r>
              <a:rPr lang="de-DE" sz="1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</a:t>
            </a:r>
            <a:endParaRPr lang="de-DE" sz="1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OTLSHAPE_M_97447c8e5fe348a7aa6fa62c420af6ed_Shape">
            <a:extLst>
              <a:ext uri="{FF2B5EF4-FFF2-40B4-BE49-F238E27FC236}">
                <a16:creationId xmlns:a16="http://schemas.microsoft.com/office/drawing/2014/main" id="{7564E4B8-2C7A-314A-8D34-556493F456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1676136" y="3122573"/>
            <a:ext cx="219454" cy="1953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A909325-EF45-D947-89E0-F90EEA92C3CE}"/>
              </a:ext>
            </a:extLst>
          </p:cNvPr>
          <p:cNvSpPr/>
          <p:nvPr/>
        </p:nvSpPr>
        <p:spPr>
          <a:xfrm>
            <a:off x="1268740" y="3317909"/>
            <a:ext cx="10147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5CFF147-8F02-C149-B2C1-2FEC582305DF}"/>
              </a:ext>
            </a:extLst>
          </p:cNvPr>
          <p:cNvSpPr/>
          <p:nvPr/>
        </p:nvSpPr>
        <p:spPr>
          <a:xfrm>
            <a:off x="975106" y="1680593"/>
            <a:ext cx="138183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spc="-6" dirty="0">
                <a:latin typeface="Calibri" panose="020F0502020204030204" pitchFamily="34" charset="0"/>
              </a:rPr>
              <a:t>subject arrives</a:t>
            </a:r>
          </a:p>
        </p:txBody>
      </p:sp>
      <p:sp>
        <p:nvSpPr>
          <p:cNvPr id="142" name="OTLSHAPE_M_0790f2e50460459b849e6c1e97b984db_Shape">
            <a:extLst>
              <a:ext uri="{FF2B5EF4-FFF2-40B4-BE49-F238E27FC236}">
                <a16:creationId xmlns:a16="http://schemas.microsoft.com/office/drawing/2014/main" id="{CEE44F9E-2D87-154E-8240-7F7C82A1E7EB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0016428" y="3132215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M_0790f2e50460459b849e6c1e97b984db_Shape">
            <a:extLst>
              <a:ext uri="{FF2B5EF4-FFF2-40B4-BE49-F238E27FC236}">
                <a16:creationId xmlns:a16="http://schemas.microsoft.com/office/drawing/2014/main" id="{D824857E-27E2-E144-BB4E-294FE15F384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627892" y="3110246"/>
            <a:ext cx="208286" cy="202125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E30981-5BCD-7445-B8FD-66CC7D3A3A51}"/>
              </a:ext>
            </a:extLst>
          </p:cNvPr>
          <p:cNvSpPr/>
          <p:nvPr/>
        </p:nvSpPr>
        <p:spPr>
          <a:xfrm>
            <a:off x="5074114" y="3279855"/>
            <a:ext cx="14051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131694B-EBD1-4E45-BD50-FA52A449DA25}"/>
              </a:ext>
            </a:extLst>
          </p:cNvPr>
          <p:cNvSpPr/>
          <p:nvPr/>
        </p:nvSpPr>
        <p:spPr>
          <a:xfrm>
            <a:off x="7479024" y="3279855"/>
            <a:ext cx="830997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  <a:p>
            <a:pPr algn="ctr"/>
            <a:endParaRPr lang="en-US" b="1" spc="-6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75FFB11-875C-C947-9724-8EC553F5B184}"/>
              </a:ext>
            </a:extLst>
          </p:cNvPr>
          <p:cNvSpPr/>
          <p:nvPr/>
        </p:nvSpPr>
        <p:spPr>
          <a:xfrm>
            <a:off x="9733347" y="3351307"/>
            <a:ext cx="83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10 minutes</a:t>
            </a:r>
          </a:p>
        </p:txBody>
      </p:sp>
      <p:cxnSp>
        <p:nvCxnSpPr>
          <p:cNvPr id="108" name="OTLSHAPE_T_2d967ba645a54295a3086a8e2442b8bd_LeftVerticalConnector1">
            <a:extLst>
              <a:ext uri="{FF2B5EF4-FFF2-40B4-BE49-F238E27FC236}">
                <a16:creationId xmlns:a16="http://schemas.microsoft.com/office/drawing/2014/main" id="{8EEE5A00-1A27-F147-8F0D-36DB449EBB66}"/>
              </a:ext>
            </a:extLst>
          </p:cNvPr>
          <p:cNvCxnSpPr>
            <a:cxnSpLocks/>
          </p:cNvCxnSpPr>
          <p:nvPr>
            <p:custDataLst>
              <p:tags r:id="rId48"/>
            </p:custDataLst>
          </p:nvPr>
        </p:nvCxnSpPr>
        <p:spPr>
          <a:xfrm flipH="1" flipV="1">
            <a:off x="2529520" y="2597643"/>
            <a:ext cx="13798" cy="243504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OTLSHAPE_T_2d967ba645a54295a3086a8e2442b8bd_LeftVerticalConnector1">
            <a:extLst>
              <a:ext uri="{FF2B5EF4-FFF2-40B4-BE49-F238E27FC236}">
                <a16:creationId xmlns:a16="http://schemas.microsoft.com/office/drawing/2014/main" id="{62C53E71-5441-1449-857D-78139385ECE6}"/>
              </a:ext>
            </a:extLst>
          </p:cNvPr>
          <p:cNvCxnSpPr>
            <a:cxnSpLocks/>
          </p:cNvCxnSpPr>
          <p:nvPr>
            <p:custDataLst>
              <p:tags r:id="rId49"/>
            </p:custDataLst>
          </p:nvPr>
        </p:nvCxnSpPr>
        <p:spPr>
          <a:xfrm flipH="1" flipV="1">
            <a:off x="2598610" y="2731427"/>
            <a:ext cx="20698" cy="2301262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OTLSHAPE_T_2d967ba645a54295a3086a8e2442b8bd_LeftVerticalConnector1">
            <a:extLst>
              <a:ext uri="{FF2B5EF4-FFF2-40B4-BE49-F238E27FC236}">
                <a16:creationId xmlns:a16="http://schemas.microsoft.com/office/drawing/2014/main" id="{64A43097-5A49-3449-89B9-A083646C271E}"/>
              </a:ext>
            </a:extLst>
          </p:cNvPr>
          <p:cNvCxnSpPr>
            <a:cxnSpLocks/>
          </p:cNvCxnSpPr>
          <p:nvPr>
            <p:custDataLst>
              <p:tags r:id="rId50"/>
            </p:custDataLst>
          </p:nvPr>
        </p:nvCxnSpPr>
        <p:spPr>
          <a:xfrm flipV="1">
            <a:off x="4962769" y="2597643"/>
            <a:ext cx="0" cy="244634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OTLSHAPE_T_2d967ba645a54295a3086a8e2442b8bd_LeftVerticalConnector1">
            <a:extLst>
              <a:ext uri="{FF2B5EF4-FFF2-40B4-BE49-F238E27FC236}">
                <a16:creationId xmlns:a16="http://schemas.microsoft.com/office/drawing/2014/main" id="{52634110-1879-B041-BD00-83A09C2A0AFD}"/>
              </a:ext>
            </a:extLst>
          </p:cNvPr>
          <p:cNvCxnSpPr>
            <a:cxnSpLocks/>
          </p:cNvCxnSpPr>
          <p:nvPr>
            <p:custDataLst>
              <p:tags r:id="rId51"/>
            </p:custDataLst>
          </p:nvPr>
        </p:nvCxnSpPr>
        <p:spPr>
          <a:xfrm flipV="1">
            <a:off x="7117158" y="2597524"/>
            <a:ext cx="15815" cy="2393169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OTLSHAPE_T_2d967ba645a54295a3086a8e2442b8bd_LeftVerticalConnector1">
            <a:extLst>
              <a:ext uri="{FF2B5EF4-FFF2-40B4-BE49-F238E27FC236}">
                <a16:creationId xmlns:a16="http://schemas.microsoft.com/office/drawing/2014/main" id="{70ED0252-91FE-964C-A3AD-4BAA85C5FA86}"/>
              </a:ext>
            </a:extLst>
          </p:cNvPr>
          <p:cNvCxnSpPr>
            <a:cxnSpLocks/>
          </p:cNvCxnSpPr>
          <p:nvPr>
            <p:custDataLst>
              <p:tags r:id="rId52"/>
            </p:custDataLst>
          </p:nvPr>
        </p:nvCxnSpPr>
        <p:spPr>
          <a:xfrm flipV="1">
            <a:off x="8700843" y="2597524"/>
            <a:ext cx="20005" cy="2367806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T_2d967ba645a54295a3086a8e2442b8bd_LeftVerticalConnector1">
            <a:extLst>
              <a:ext uri="{FF2B5EF4-FFF2-40B4-BE49-F238E27FC236}">
                <a16:creationId xmlns:a16="http://schemas.microsoft.com/office/drawing/2014/main" id="{506B6DA4-7877-D24D-934A-D1BA346F5F28}"/>
              </a:ext>
            </a:extLst>
          </p:cNvPr>
          <p:cNvCxnSpPr>
            <a:cxnSpLocks/>
          </p:cNvCxnSpPr>
          <p:nvPr>
            <p:custDataLst>
              <p:tags r:id="rId53"/>
            </p:custDataLst>
          </p:nvPr>
        </p:nvCxnSpPr>
        <p:spPr>
          <a:xfrm flipV="1">
            <a:off x="9312741" y="2597524"/>
            <a:ext cx="9779" cy="234716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TLSHAPE_T_2d967ba645a54295a3086a8e2442b8bd_LeftVerticalConnector1">
            <a:extLst>
              <a:ext uri="{FF2B5EF4-FFF2-40B4-BE49-F238E27FC236}">
                <a16:creationId xmlns:a16="http://schemas.microsoft.com/office/drawing/2014/main" id="{8DE3CF84-3F2A-CC45-B50F-D1ADA44DFF3E}"/>
              </a:ext>
            </a:extLst>
          </p:cNvPr>
          <p:cNvCxnSpPr>
            <a:cxnSpLocks/>
          </p:cNvCxnSpPr>
          <p:nvPr>
            <p:custDataLst>
              <p:tags r:id="rId54"/>
            </p:custDataLst>
          </p:nvPr>
        </p:nvCxnSpPr>
        <p:spPr>
          <a:xfrm flipH="1" flipV="1">
            <a:off x="10864719" y="3279855"/>
            <a:ext cx="9989" cy="1737105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OTLSHAPE_M_7fbafc6fa86a407589cc1cd7680c9c9b_Connector1">
            <a:extLst>
              <a:ext uri="{FF2B5EF4-FFF2-40B4-BE49-F238E27FC236}">
                <a16:creationId xmlns:a16="http://schemas.microsoft.com/office/drawing/2014/main" id="{028ADBBC-4F31-DB47-A21A-450E7428BF28}"/>
              </a:ext>
            </a:extLst>
          </p:cNvPr>
          <p:cNvCxnSpPr>
            <a:cxnSpLocks/>
          </p:cNvCxnSpPr>
          <p:nvPr>
            <p:custDataLst>
              <p:tags r:id="rId55"/>
            </p:custDataLst>
          </p:nvPr>
        </p:nvCxnSpPr>
        <p:spPr>
          <a:xfrm flipH="1">
            <a:off x="4837471" y="2017442"/>
            <a:ext cx="6233" cy="116016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TLSHAPE_M_b53f41a12be2432b8480fcf3d5b7fe90_Date">
            <a:extLst>
              <a:ext uri="{FF2B5EF4-FFF2-40B4-BE49-F238E27FC236}">
                <a16:creationId xmlns:a16="http://schemas.microsoft.com/office/drawing/2014/main" id="{D0472F7F-ACDF-B54E-B494-C72CDEF197C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4233169" y="2152412"/>
            <a:ext cx="63500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latin typeface="Calibri" panose="020F0502020204030204" pitchFamily="34" charset="0"/>
              </a:rPr>
              <a:t>lesson end </a:t>
            </a:r>
          </a:p>
        </p:txBody>
      </p:sp>
      <p:cxnSp>
        <p:nvCxnSpPr>
          <p:cNvPr id="145" name="OTLSHAPE_M_7054b8f8cd834d3194a9548bd5e56275_Connector1">
            <a:extLst>
              <a:ext uri="{FF2B5EF4-FFF2-40B4-BE49-F238E27FC236}">
                <a16:creationId xmlns:a16="http://schemas.microsoft.com/office/drawing/2014/main" id="{B00780C0-B7F1-FC4D-BD4C-794D6870B4AE}"/>
              </a:ext>
            </a:extLst>
          </p:cNvPr>
          <p:cNvCxnSpPr>
            <a:cxnSpLocks/>
          </p:cNvCxnSpPr>
          <p:nvPr>
            <p:custDataLst>
              <p:tags r:id="rId57"/>
            </p:custDataLst>
          </p:nvPr>
        </p:nvCxnSpPr>
        <p:spPr>
          <a:xfrm flipH="1">
            <a:off x="9027844" y="1340831"/>
            <a:ext cx="7586" cy="183677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TLSHAPE_M_7054b8f8cd834d3194a9548bd5e56275_Shape">
            <a:extLst>
              <a:ext uri="{FF2B5EF4-FFF2-40B4-BE49-F238E27FC236}">
                <a16:creationId xmlns:a16="http://schemas.microsoft.com/office/drawing/2014/main" id="{7372C76F-A4AB-F949-8A80-08E9DAAEAAFB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 rot="5400000">
            <a:off x="8862744" y="1370145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0" name="OTLSHAPE_M_91db5627cb2145a49d81ed580781d5a8_Date">
            <a:extLst>
              <a:ext uri="{FF2B5EF4-FFF2-40B4-BE49-F238E27FC236}">
                <a16:creationId xmlns:a16="http://schemas.microsoft.com/office/drawing/2014/main" id="{096FAE67-737F-8446-ADD4-3F4588AC728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235246" y="1527551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interview end</a:t>
            </a:r>
          </a:p>
        </p:txBody>
      </p:sp>
      <p:cxnSp>
        <p:nvCxnSpPr>
          <p:cNvPr id="153" name="OTLSHAPE_M_b53f41a12be2432b8480fcf3d5b7fe90_Connector3">
            <a:extLst>
              <a:ext uri="{FF2B5EF4-FFF2-40B4-BE49-F238E27FC236}">
                <a16:creationId xmlns:a16="http://schemas.microsoft.com/office/drawing/2014/main" id="{7F140DBC-C14D-0743-82B1-C7E15FEFD8F6}"/>
              </a:ext>
            </a:extLst>
          </p:cNvPr>
          <p:cNvCxnSpPr>
            <a:cxnSpLocks/>
          </p:cNvCxnSpPr>
          <p:nvPr>
            <p:custDataLst>
              <p:tags r:id="rId60"/>
            </p:custDataLst>
          </p:nvPr>
        </p:nvCxnSpPr>
        <p:spPr>
          <a:xfrm flipH="1">
            <a:off x="10932552" y="1640834"/>
            <a:ext cx="31240" cy="1536772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TLSHAPE_M_b53f41a12be2432b8480fcf3d5b7fe90_Shape">
            <a:extLst>
              <a:ext uri="{FF2B5EF4-FFF2-40B4-BE49-F238E27FC236}">
                <a16:creationId xmlns:a16="http://schemas.microsoft.com/office/drawing/2014/main" id="{573D0EC2-2056-4F4B-9DD2-3B0059D29ABA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 rot="16200000">
            <a:off x="1002462" y="2216876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OTLSHAPE_M_b53f41a12be2432b8480fcf3d5b7fe90_Shape">
            <a:extLst>
              <a:ext uri="{FF2B5EF4-FFF2-40B4-BE49-F238E27FC236}">
                <a16:creationId xmlns:a16="http://schemas.microsoft.com/office/drawing/2014/main" id="{6300D6CD-25B1-6E44-9449-E7E2CE715339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 rot="16200000">
            <a:off x="2605763" y="2012460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OTLSHAPE_M_b53f41a12be2432b8480fcf3d5b7fe90_Shape">
            <a:extLst>
              <a:ext uri="{FF2B5EF4-FFF2-40B4-BE49-F238E27FC236}">
                <a16:creationId xmlns:a16="http://schemas.microsoft.com/office/drawing/2014/main" id="{B317C857-E639-FA4A-A45B-7FD8A5E9EF91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 rot="5400000">
            <a:off x="4672371" y="2012460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0" name="OTLSHAPE_M_7fbafc6fa86a407589cc1cd7680c9c9b_Connector1">
            <a:extLst>
              <a:ext uri="{FF2B5EF4-FFF2-40B4-BE49-F238E27FC236}">
                <a16:creationId xmlns:a16="http://schemas.microsoft.com/office/drawing/2014/main" id="{18EC9561-A905-43C8-A8F7-CB47F3BFDD4E}"/>
              </a:ext>
            </a:extLst>
          </p:cNvPr>
          <p:cNvCxnSpPr>
            <a:cxnSpLocks/>
          </p:cNvCxnSpPr>
          <p:nvPr>
            <p:custDataLst>
              <p:tags r:id="rId64"/>
            </p:custDataLst>
          </p:nvPr>
        </p:nvCxnSpPr>
        <p:spPr>
          <a:xfrm>
            <a:off x="2599529" y="2013714"/>
            <a:ext cx="0" cy="781638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M_7fbafc6fa86a407589cc1cd7680c9c9b_Connector1">
            <a:extLst>
              <a:ext uri="{FF2B5EF4-FFF2-40B4-BE49-F238E27FC236}">
                <a16:creationId xmlns:a16="http://schemas.microsoft.com/office/drawing/2014/main" id="{4370CCE6-A74D-47CF-885F-90B59789CFCD}"/>
              </a:ext>
            </a:extLst>
          </p:cNvPr>
          <p:cNvCxnSpPr>
            <a:cxnSpLocks/>
          </p:cNvCxnSpPr>
          <p:nvPr>
            <p:custDataLst>
              <p:tags r:id="rId65"/>
            </p:custDataLst>
          </p:nvPr>
        </p:nvCxnSpPr>
        <p:spPr>
          <a:xfrm flipH="1">
            <a:off x="10864719" y="2254831"/>
            <a:ext cx="12698" cy="92277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M_97447c8e5fe348a7aa6fa62c420af6ed_Date">
            <a:extLst>
              <a:ext uri="{FF2B5EF4-FFF2-40B4-BE49-F238E27FC236}">
                <a16:creationId xmlns:a16="http://schemas.microsoft.com/office/drawing/2014/main" id="{31EEC5DE-66D7-460F-8389-AB03C1F54B2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786847" y="2239383"/>
            <a:ext cx="109268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spc="-6" dirty="0">
                <a:latin typeface="Calibri" panose="020F0502020204030204" pitchFamily="34" charset="0"/>
              </a:rPr>
              <a:t>put off watch</a:t>
            </a:r>
          </a:p>
        </p:txBody>
      </p:sp>
      <p:sp>
        <p:nvSpPr>
          <p:cNvPr id="94" name="OTLSHAPE_M_7054b8f8cd834d3194a9548bd5e56275_Shape">
            <a:extLst>
              <a:ext uri="{FF2B5EF4-FFF2-40B4-BE49-F238E27FC236}">
                <a16:creationId xmlns:a16="http://schemas.microsoft.com/office/drawing/2014/main" id="{4EEF232A-F253-4F2A-A65F-8B4BF9D15D49}"/>
              </a:ext>
            </a:extLst>
          </p:cNvPr>
          <p:cNvSpPr/>
          <p:nvPr>
            <p:custDataLst>
              <p:tags r:id="rId67"/>
            </p:custDataLst>
          </p:nvPr>
        </p:nvSpPr>
        <p:spPr>
          <a:xfrm rot="5400000">
            <a:off x="10794867" y="1646298"/>
            <a:ext cx="165100" cy="165100"/>
          </a:xfrm>
          <a:prstGeom prst="flowChartMerg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5" name="OTLSHAPE_M_7054b8f8cd834d3194a9548bd5e56275_Shape">
            <a:extLst>
              <a:ext uri="{FF2B5EF4-FFF2-40B4-BE49-F238E27FC236}">
                <a16:creationId xmlns:a16="http://schemas.microsoft.com/office/drawing/2014/main" id="{772ADBE5-0AB5-426A-80A2-49DB87600DAF}"/>
              </a:ext>
            </a:extLst>
          </p:cNvPr>
          <p:cNvSpPr/>
          <p:nvPr>
            <p:custDataLst>
              <p:tags r:id="rId68"/>
            </p:custDataLst>
          </p:nvPr>
        </p:nvSpPr>
        <p:spPr>
          <a:xfrm rot="5400000">
            <a:off x="10712317" y="2241508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6" name="OTLSHAPE_M_7054b8f8cd834d3194a9548bd5e56275_Connector1">
            <a:extLst>
              <a:ext uri="{FF2B5EF4-FFF2-40B4-BE49-F238E27FC236}">
                <a16:creationId xmlns:a16="http://schemas.microsoft.com/office/drawing/2014/main" id="{F8C182DF-F516-40B8-AEC3-C5007760BEB0}"/>
              </a:ext>
            </a:extLst>
          </p:cNvPr>
          <p:cNvCxnSpPr>
            <a:cxnSpLocks/>
          </p:cNvCxnSpPr>
          <p:nvPr>
            <p:custDataLst>
              <p:tags r:id="rId69"/>
            </p:custDataLst>
          </p:nvPr>
        </p:nvCxnSpPr>
        <p:spPr>
          <a:xfrm flipH="1">
            <a:off x="4962769" y="1557334"/>
            <a:ext cx="3810" cy="1040309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OTLSHAPE_M_7054b8f8cd834d3194a9548bd5e56275_Connector1">
            <a:extLst>
              <a:ext uri="{FF2B5EF4-FFF2-40B4-BE49-F238E27FC236}">
                <a16:creationId xmlns:a16="http://schemas.microsoft.com/office/drawing/2014/main" id="{3FD83202-BB95-4D30-9C38-32789E41C4DE}"/>
              </a:ext>
            </a:extLst>
          </p:cNvPr>
          <p:cNvCxnSpPr>
            <a:cxnSpLocks/>
          </p:cNvCxnSpPr>
          <p:nvPr>
            <p:custDataLst>
              <p:tags r:id="rId70"/>
            </p:custDataLst>
          </p:nvPr>
        </p:nvCxnSpPr>
        <p:spPr>
          <a:xfrm>
            <a:off x="6642443" y="1588247"/>
            <a:ext cx="0" cy="1589359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TLSHAPE_M_7054b8f8cd834d3194a9548bd5e56275_Shape">
            <a:extLst>
              <a:ext uri="{FF2B5EF4-FFF2-40B4-BE49-F238E27FC236}">
                <a16:creationId xmlns:a16="http://schemas.microsoft.com/office/drawing/2014/main" id="{65270567-ABE0-4788-97E1-0E984F610341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 rot="16200000">
            <a:off x="4970081" y="1556896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OTLSHAPE_M_7054b8f8cd834d3194a9548bd5e56275_Shape">
            <a:extLst>
              <a:ext uri="{FF2B5EF4-FFF2-40B4-BE49-F238E27FC236}">
                <a16:creationId xmlns:a16="http://schemas.microsoft.com/office/drawing/2014/main" id="{4F15F837-5C15-4ADE-B48F-F4B710CF4C2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 rot="5400000">
            <a:off x="6477343" y="1582165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OTLSHAPE_T_2d967ba645a54295a3086a8e2442b8bd_Shape">
            <a:extLst>
              <a:ext uri="{FF2B5EF4-FFF2-40B4-BE49-F238E27FC236}">
                <a16:creationId xmlns:a16="http://schemas.microsoft.com/office/drawing/2014/main" id="{AEA614D8-E4E0-4B39-9349-216CF327FC3B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2637607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II</a:t>
            </a:r>
          </a:p>
        </p:txBody>
      </p:sp>
      <p:sp>
        <p:nvSpPr>
          <p:cNvPr id="106" name="OTLSHAPE_M_97447c8e5fe348a7aa6fa62c420af6ed_Shape">
            <a:extLst>
              <a:ext uri="{FF2B5EF4-FFF2-40B4-BE49-F238E27FC236}">
                <a16:creationId xmlns:a16="http://schemas.microsoft.com/office/drawing/2014/main" id="{A5CD3B9A-89FC-464B-BCE9-B62FB77AFBC1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3215720" y="3122573"/>
            <a:ext cx="219454" cy="1953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OTLSHAPE_T_2d967ba645a54295a3086a8e2442b8bd_LeftVerticalConnector1">
            <a:extLst>
              <a:ext uri="{FF2B5EF4-FFF2-40B4-BE49-F238E27FC236}">
                <a16:creationId xmlns:a16="http://schemas.microsoft.com/office/drawing/2014/main" id="{0B6A70A5-FC0A-4E10-A6BA-31BF54A22816}"/>
              </a:ext>
            </a:extLst>
          </p:cNvPr>
          <p:cNvCxnSpPr>
            <a:cxnSpLocks/>
          </p:cNvCxnSpPr>
          <p:nvPr>
            <p:custDataLst>
              <p:tags r:id="rId75"/>
            </p:custDataLst>
          </p:nvPr>
        </p:nvCxnSpPr>
        <p:spPr>
          <a:xfrm flipV="1">
            <a:off x="4197653" y="2609997"/>
            <a:ext cx="5597" cy="2438170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TLSHAPE_T_2d967ba645a54295a3086a8e2442b8bd_Shape">
            <a:extLst>
              <a:ext uri="{FF2B5EF4-FFF2-40B4-BE49-F238E27FC236}">
                <a16:creationId xmlns:a16="http://schemas.microsoft.com/office/drawing/2014/main" id="{94B88192-22A0-4667-86A4-A74AA59CEA55}"/>
              </a:ext>
            </a:extLst>
          </p:cNvPr>
          <p:cNvSpPr/>
          <p:nvPr>
            <p:custDataLst>
              <p:tags r:id="rId76"/>
            </p:custDataLst>
          </p:nvPr>
        </p:nvSpPr>
        <p:spPr>
          <a:xfrm>
            <a:off x="4986060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III</a:t>
            </a:r>
          </a:p>
        </p:txBody>
      </p:sp>
      <p:cxnSp>
        <p:nvCxnSpPr>
          <p:cNvPr id="124" name="OTLSHAPE_T_2d967ba645a54295a3086a8e2442b8bd_LeftVerticalConnector1">
            <a:extLst>
              <a:ext uri="{FF2B5EF4-FFF2-40B4-BE49-F238E27FC236}">
                <a16:creationId xmlns:a16="http://schemas.microsoft.com/office/drawing/2014/main" id="{A9D3FC54-80E1-4871-8D0E-02A495C46214}"/>
              </a:ext>
            </a:extLst>
          </p:cNvPr>
          <p:cNvCxnSpPr>
            <a:cxnSpLocks/>
          </p:cNvCxnSpPr>
          <p:nvPr>
            <p:custDataLst>
              <p:tags r:id="rId77"/>
            </p:custDataLst>
          </p:nvPr>
        </p:nvCxnSpPr>
        <p:spPr>
          <a:xfrm flipV="1">
            <a:off x="6547436" y="2597524"/>
            <a:ext cx="12457" cy="2446463"/>
          </a:xfrm>
          <a:prstGeom prst="line">
            <a:avLst/>
          </a:prstGeom>
          <a:ln w="6350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T_2d967ba645a54295a3086a8e2442b8bd_Shape">
            <a:extLst>
              <a:ext uri="{FF2B5EF4-FFF2-40B4-BE49-F238E27FC236}">
                <a16:creationId xmlns:a16="http://schemas.microsoft.com/office/drawing/2014/main" id="{75A62F59-FC5A-4947-BF1D-3129B2F16F3E}"/>
              </a:ext>
            </a:extLst>
          </p:cNvPr>
          <p:cNvSpPr/>
          <p:nvPr>
            <p:custDataLst>
              <p:tags r:id="rId78"/>
            </p:custDataLst>
          </p:nvPr>
        </p:nvSpPr>
        <p:spPr>
          <a:xfrm>
            <a:off x="7117550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IV</a:t>
            </a:r>
          </a:p>
        </p:txBody>
      </p:sp>
      <p:sp>
        <p:nvSpPr>
          <p:cNvPr id="126" name="OTLSHAPE_T_2d967ba645a54295a3086a8e2442b8bd_Shape">
            <a:extLst>
              <a:ext uri="{FF2B5EF4-FFF2-40B4-BE49-F238E27FC236}">
                <a16:creationId xmlns:a16="http://schemas.microsoft.com/office/drawing/2014/main" id="{E0119704-D030-4327-9442-5A44444A0A6F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9309699" y="4638164"/>
            <a:ext cx="1555020" cy="327166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Phase V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268D7D34-5ED5-4AC7-8D02-2E5D0817AD3F}"/>
              </a:ext>
            </a:extLst>
          </p:cNvPr>
          <p:cNvSpPr/>
          <p:nvPr/>
        </p:nvSpPr>
        <p:spPr>
          <a:xfrm>
            <a:off x="2867769" y="466754"/>
            <a:ext cx="61676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spc="-6" dirty="0">
                <a:latin typeface="Calibri" panose="020F0502020204030204" pitchFamily="34" charset="0"/>
              </a:rPr>
              <a:t>Timeline </a:t>
            </a:r>
            <a:r>
              <a:rPr lang="en-US" sz="2800" b="1" spc="-6" dirty="0" err="1">
                <a:latin typeface="Calibri" panose="020F0502020204030204" pitchFamily="34" charset="0"/>
              </a:rPr>
              <a:t>fitbit</a:t>
            </a:r>
            <a:r>
              <a:rPr lang="en-US" sz="2800" b="1" spc="-6" dirty="0">
                <a:latin typeface="Calibri" panose="020F0502020204030204" pitchFamily="34" charset="0"/>
              </a:rPr>
              <a:t> data collection</a:t>
            </a:r>
          </a:p>
        </p:txBody>
      </p:sp>
      <p:cxnSp>
        <p:nvCxnSpPr>
          <p:cNvPr id="135" name="OTLSHAPE_M_7054b8f8cd834d3194a9548bd5e56275_Connector1">
            <a:extLst>
              <a:ext uri="{FF2B5EF4-FFF2-40B4-BE49-F238E27FC236}">
                <a16:creationId xmlns:a16="http://schemas.microsoft.com/office/drawing/2014/main" id="{DB647630-0230-4C4B-B5C1-A5CA0CBB1F96}"/>
              </a:ext>
            </a:extLst>
          </p:cNvPr>
          <p:cNvCxnSpPr>
            <a:cxnSpLocks/>
          </p:cNvCxnSpPr>
          <p:nvPr>
            <p:custDataLst>
              <p:tags r:id="rId80"/>
            </p:custDataLst>
          </p:nvPr>
        </p:nvCxnSpPr>
        <p:spPr>
          <a:xfrm>
            <a:off x="6780691" y="1378861"/>
            <a:ext cx="0" cy="1798745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TLSHAPE_M_91db5627cb2145a49d81ed580781d5a8_Date">
            <a:extLst>
              <a:ext uri="{FF2B5EF4-FFF2-40B4-BE49-F238E27FC236}">
                <a16:creationId xmlns:a16="http://schemas.microsoft.com/office/drawing/2014/main" id="{7DF5200E-5213-42EA-85FA-C7A4331CF166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153761" y="1544471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questionnaire start</a:t>
            </a:r>
          </a:p>
        </p:txBody>
      </p:sp>
      <p:sp>
        <p:nvSpPr>
          <p:cNvPr id="146" name="OTLSHAPE_M_91db5627cb2145a49d81ed580781d5a8_Date">
            <a:extLst>
              <a:ext uri="{FF2B5EF4-FFF2-40B4-BE49-F238E27FC236}">
                <a16:creationId xmlns:a16="http://schemas.microsoft.com/office/drawing/2014/main" id="{9165DEE3-9962-4677-AF1A-90B8BAFC9765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5604386" y="1737946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questionnaire end</a:t>
            </a:r>
          </a:p>
        </p:txBody>
      </p:sp>
      <p:cxnSp>
        <p:nvCxnSpPr>
          <p:cNvPr id="148" name="OTLSHAPE_M_7fbafc6fa86a407589cc1cd7680c9c9b_Connector1">
            <a:extLst>
              <a:ext uri="{FF2B5EF4-FFF2-40B4-BE49-F238E27FC236}">
                <a16:creationId xmlns:a16="http://schemas.microsoft.com/office/drawing/2014/main" id="{079AE000-1586-4098-9F1B-B44D58B4B06D}"/>
              </a:ext>
            </a:extLst>
          </p:cNvPr>
          <p:cNvCxnSpPr>
            <a:cxnSpLocks/>
          </p:cNvCxnSpPr>
          <p:nvPr>
            <p:custDataLst>
              <p:tags r:id="rId83"/>
            </p:custDataLst>
          </p:nvPr>
        </p:nvCxnSpPr>
        <p:spPr>
          <a:xfrm>
            <a:off x="9318241" y="2331980"/>
            <a:ext cx="0" cy="265544"/>
          </a:xfrm>
          <a:prstGeom prst="line">
            <a:avLst/>
          </a:prstGeom>
          <a:ln w="6350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TLSHAPE_M_7054b8f8cd834d3194a9548bd5e56275_Shape">
            <a:extLst>
              <a:ext uri="{FF2B5EF4-FFF2-40B4-BE49-F238E27FC236}">
                <a16:creationId xmlns:a16="http://schemas.microsoft.com/office/drawing/2014/main" id="{EEFC17A6-5522-4A03-B188-01BA3FB405B5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 rot="16200000">
            <a:off x="9326870" y="2241471"/>
            <a:ext cx="165100" cy="165100"/>
          </a:xfrm>
          <a:prstGeom prst="flowChartMerge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1" name="OTLSHAPE_M_91db5627cb2145a49d81ed580781d5a8_Date">
            <a:extLst>
              <a:ext uri="{FF2B5EF4-FFF2-40B4-BE49-F238E27FC236}">
                <a16:creationId xmlns:a16="http://schemas.microsoft.com/office/drawing/2014/main" id="{8220CFAC-BF2D-47C2-8028-403B2D219E7C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9310099" y="2064238"/>
            <a:ext cx="1121794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latin typeface="Calibri" panose="020F0502020204030204" pitchFamily="34" charset="0"/>
              </a:rPr>
              <a:t>questionnaire start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79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iJMZWFmIiwiVmVyc2lvbiI6eyIkaWQiOiIyIiwiVmVyc2lvbiI6IjMuNi4xIiwiT3JpZ2luYWxBc3NlbWJseVZlcnNpb24iOiIxLjAwLjAwLjAwIiwiRWRpdGlvbiI6IlBybyIsIkxhc3RTYXZlZEVkaXRpb24iOjMsIklzUGx1c0VkaXRpb24iOnRydWUsIklzUHJvRWRpdGlvbiI6dHJ1ZX0sIkVmZmVjdCI6MSwiU3R5bGUiOnsiJGlkIjoiMyIsIlRpbWViYW5kU3R5bGUiOnsiJGlkIjoiNCIsIlNjYWxlTWFya2luZyI6MCwiU2hhcGUiOjE3LCJTaGFwZVN0eWxlIjp7IiRpZCI6IjUiLCJNYXJnaW4iOnsiJGlkIjoiNiIsIlRvcCI6MC4wLCJMZWZ0IjoxMi4wLCJSaWdodCI6MTIuMCwiQm90dG9tIjowLjB9LCJQYWRkaW5nIjp7IiRpZCI6IjciLCJUb3AiOjcuMCwiTGVmdCI6MC4wLCJSaWdodCI6MC4wLCJCb3R0b20iOjcuMH0sIkJhY2tncm91bmQiOnsiJGlkIjoiOCIsIkNvbG9yIjp7IiRpZCI6IjkiLCJBIjoyNTUsIlIiOjU5LCJHIjo1NiwiQiI6NTZ9fSwiSXNWaXNpYmxlIjp0cnVlLCJXaWR0aCI6ODU4LjAsIkhlaWdodCI6Mz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TWlkZGxlVGllclNoYXBlU3R5bGUiOnsiJGlkIjoiMTMiLCJNYXJnaW4iOnsiJHJlZiI6IjYifSwiUGFkZGluZyI6eyIkcmVmIjoiNyJ9LCJCYWNrZ3JvdW5kIjp7IiRpZCI6IjE0IiwiQ29sb3IiOnsiJGlkIjoiMTUiLCJBIjoyNTUsIlIiOjU5LCJHIjo1NiwiQiI6NTZ9fSwiSXNWaXNpYmxlIjp0cnVlLCJXaWR0aCI6ODU4LjAsIkhlaWdodCI6MzAuMCwiQm9yZGVyU3R5bGUiOnsiJGlkIjoiMTYiLCJMaW5lQ29sb3IiOnsiJGlkIjoiMTciLCIkdHlwZSI6Ik5MUkUuQ29tbW9uLkRvbS5Tb2xpZENvbG9yQnJ1c2gsIE5MUkUuQ29tbW9uIiwiQ29sb3IiOnsiJGlkIjoiMTgiLCJBIjoyNTUsIlIiOjI1NSwiRyI6MCwiQiI6MH19LCJMaW5lV2VpZ2h0IjowLjAsIkxpbmVUeXBlIjowLCJQYXJlbnRTdHlsZSI6bnVsbH0sIlBhcmVudFN0eWxlIjpudWxsfSwiQm90dG9tVGllclNoYXBlU3R5bGUiOnsiJGlkIjoiMTkiLCJNYXJnaW4iOnsiJHJlZiI6IjYifSwiUGFkZGluZyI6eyIkcmVmIjoiNyJ9LCJCYWNrZ3JvdW5kIjp7IiRpZCI6IjIwIiwiQ29sb3IiOnsiJGlkIjoiMjEiLCJBIjoyNTUsIlIiOjU5LCJHIjo1NiwiQiI6NTZ9fSwiSXNWaXNpYmxlIjp0cnVlLCJXaWR0aCI6ODU4LjAsIkhlaWdodCI6MzAuMCwiQm9yZGVyU3R5bGUiOnsiJGlkIjoiMjIiLCJMaW5lQ29sb3IiOnsiJGlkIjoiMjMiLCIkdHlwZSI6Ik5MUkUuQ29tbW9uLkRvbS5Tb2xpZENvbG9yQnJ1c2gsIE5MUkUuQ29tbW9uIiwiQ29sb3IiOnsiJGlkIjoiMjQiLCJBIjoyNTUsIlIiOjI1NSwiRyI6MCwiQiI6MH19LCJMaW5lV2VpZ2h0IjowLjAsIkxpbmVUeXBlIjowLCJQYXJlbnRTdHlsZSI6bnVsbH0sIlBhcmVudFN0eWxlIjpudWxsfSwiUmlnaHRFbmRDYXBzU3R5bGUiOnsiJGlkIjoiMjUiLCJGb250U2V0dGluZ3MiOnsiJGlkIjoiMjYiLCJGb250U2l6ZSI6MTgsIkZvbnROYW1lIjoiQ2FsaWJyaSIsIklzQm9sZCI6dHJ1ZSwiSXNJdGFsaWMiOmZhbHNlLCJJc1VuZGVybGluZWQiOmZhbHNlLCJQYXJlbnRTdHlsZSI6bnVsbH0sIkF1dG9TaXplIjowLCJGb3JlZ3JvdW5kIjp7IiRpZCI6IjI3IiwiQ29sb3IiOnsiJGlkIjoiMjg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5IiwiVG9wIjowLjAsIkxlZnQiOjAuMCwiUmlnaHQiOjI1LjAsIkJvdHRvbSI6MC4wfSwiUGFkZGluZyI6eyIkaWQiOiIzMCIsIlRvcCI6MC4wLCJMZWZ0IjowLjAsIlJpZ2h0IjowLjAsIkJvdHRvbSI6MC4wfSwiQmFja2dyb3VuZCI6eyIkaWQiOiIzMSIsIkNvbG9yIjp7IiRpZCI6IjMyIiwiQSI6ODksIlIiOjAsIkciOjAsIkIiOjB9fSwiSXNWaXNpYmxlIjpmYWxzZSwiV2lkdGgiOjAuMCwiSGVpZ2h0IjowLjAsIkJvcmRlclN0eWxlIjpudWxsLCJQYXJlbnRTdHlsZSI6bnVsbH0sIkxlZnRFbmRDYXBzU3R5bGUiOnsiJGlkIjoiMzMiLCJGb250U2V0dGluZ3MiOnsiJGlkIjoiMzQiLCJGb250U2l6ZSI6MTgsIkZvbnROYW1lIjoiQ2FsaWJyaSIsIklzQm9sZCI6dHJ1ZSwiSXNJdGFsaWMiOmZhbHNlLCJJc1VuZGVybGluZWQiOmZhbHNlLCJQYXJlbnRTdHlsZSI6bnVsbH0sIkF1dG9TaXplIjowLCJGb3JlZ3JvdW5kIjp7IiRpZCI6IjM1IiwiQ29sb3IiOnsiJGlkIjoiMz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M3IiwiVG9wIjowLjAsIkxlZnQiOjI1LjAsIlJpZ2h0IjowLjAsIkJvdHRvbSI6MC4wfSwiUGFkZGluZyI6eyIkaWQiOiIzOCIsIlRvcCI6MC4wLCJMZWZ0IjowLjAsIlJpZ2h0IjowLjAsIkJvdHRvbSI6MC4wfSwiQmFja2dyb3VuZCI6eyIkaWQiOiIzOSIsIkNvbG9yIjp7IiRyZWYiOiIzMiJ9fSwiSXNWaXNpYmxlIjpmYWxzZSwiV2lkdGgiOjAuMCwiSGVpZ2h0IjowLjAsIkJvcmRlclN0eWxlIjpudWxsLCJQYXJlbnRTdHlsZSI6bnVsbH0sIlRvZGF5VGV4dFN0eWxlIjp7IiRpZCI6IjQwIiwiRm9udFNldHRpbmdzIjp7IiRpZCI6IjQxIiwiRm9udFNpemUiOjEyLCJGb250TmFtZSI6IkNhbGlicmkiLCJJc0JvbGQiOmZhbHNlLCJJc0l0YWxpYyI6ZmFsc2UsIklzVW5kZXJsaW5lZCI6ZmFsc2UsIlBhcmVudFN0eWxlIjpudWxsfSwiQXV0b1NpemUiOjAsIkZvcmVncm91bmQiOnsiJGlkIjoiNDIiLCJDb2xvciI6eyIkaWQiOiI0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NCIsIlRvcCI6MC4wLCJMZWZ0IjowLjAsIlJpZ2h0IjowLjAsIkJvdHRvbSI6MC4wfSwiUGFkZGluZyI6eyIkaWQiOiI0NSIsIlRvcCI6MC4wLCJMZWZ0IjowLjAsIlJpZ2h0IjowLjAsIkJvdHRvbSI6MC4wfSwiQmFja2dyb3VuZCI6eyIkaWQiOiI0NiIsIkNvbG9yIjp7IiRyZWYiOiIzMiJ9fSwiSXNWaXNpYmxlIjp0cnVlLCJXaWR0aCI6MC4wLCJIZWlnaHQiOjAuMCwiQm9yZGVyU3R5bGUiOm51bGwsIlBhcmVudFN0eWxlIjpudWxsfSwiVG9kYXlNYXJrZXJTdHlsZSI6eyIkaWQiOiI0NyIsIk1hcmdpbiI6eyIkaWQiOiI0OCIsIlRvcCI6MC4wLCJMZWZ0IjowLjAsIlJpZ2h0IjowLjAsIkJvdHRvbSI6MC4wfSwiUGFkZGluZyI6eyIkaWQiOiI0OSIsIlRvcCI6MC4wLCJMZWZ0IjowLjAsIlJpZ2h0IjowLjAsIkJvdHRvbSI6MC4wfSwiQmFja2dyb3VuZCI6eyIkaWQiOiI1MCIsIkNvbG9yIjp7IiRpZCI6IjUxIiwiQSI6MjU1LCJSIjoyNTUsIkciOjAsIkIiOjB9fSwiSXNWaXNpYmxlIjp0cnVlLCJXaWR0aCI6MC4wLCJIZWlnaHQiOjAuMCwiQm9yZGVyU3R5bGUiOm51bGwsIlBhcmVudFN0eWxlIjpudWxsfSwiU2NhbGVTdHlsZSI6eyIkaWQiOiI1MiIsIlNoYXBlIjowLCJTaG93U2VnbWVudFNlcGFyYXRvcnMiOnRydWUsIlNlZ21lbnRTZXBhcmF0b3JPcGFjaXR5IjozMCwiSGFzQmVlblZpc2libGVCZWZvcmUiOnRydWUsIkZvbnRTZXR0aW5ncyI6eyIkaWQiOiI1MyIsIkZvbnRTaXplIjoxMiwiRm9udE5hbWUiOiJDYWxpYnJpIiwiSXNCb2xkIjpmYWxzZSwiSXNJdGFsaWMiOmZhbHNlLCJJc1VuZGVybGluZWQiOmZhbHNlLCJQYXJlbnRTdHlsZSI6bnVsbH0sIkF1dG9TaXplIjowLCJGb3JlZ3JvdW5kIjp7IiRpZCI6IjU0IiwiQ29sb3IiOnsiJGlkIjoiNTU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NTYiLCJUb3AiOjAuMCwiTGVmdCI6NS4wLCJSaWdodCI6MC4wLCJCb3R0b20iOjAuMH0sIlBhZGRpbmciOnsiJGlkIjoiNTciLCJUb3AiOjAuMCwiTGVmdCI6MC4wLCJSaWdodCI6MC4wLCJCb3R0b20iOjAuMH0sIkJhY2tncm91bmQiOnsiJGlkIjoiNTgiLCJDb2xvciI6eyIkcmVmIjoiMzIifX0sIklzVmlzaWJsZSI6dHJ1ZSwiV2lkdGgiOjAuMCwiSGVpZ2h0IjowLjAsIkJvcmRlclN0eWxlIjpudWxsLCJQYXJlbnRTdHlsZSI6bnVsbH0sIlNpbmdsZVNjYWxlU2hhcGVTdHlsZSI6eyIkaWQiOiI1OSIsIlNoYXBlIjowLCJIZWlnaHQiOjAuMH0sIk1pZGRsZVRpZXJTY2FsZVN0eWxlIjp7IiRpZCI6IjYwIiwiU2hhcGUiOjAsIlNob3dTZWdtZW50U2VwYXJhdG9ycyI6dHJ1ZSwiU2VnbWVudFNlcGFyYXRvck9wYWNpdHkiOjMwLCJIYXNCZWVuVmlzaWJsZUJlZm9yZSI6ZmFsc2UsIkZvbnRTZXR0aW5ncyI6eyIkaWQiOiI2MSIsIkZvbnRTaXplIjoxMiwiRm9udE5hbWUiOiJDYWxpYnJpIiwiSXNCb2xkIjpmYWxzZSwiSXNJdGFsaWMiOmZhbHNlLCJJc1VuZGVybGluZWQiOmZhbHNlLCJQYXJlbnRTdHlsZSI6bnVsbH0sIkF1dG9TaXplIjowLCJGb3JlZ3JvdW5kIjp7IiRpZCI6IjYyIiwiQ29sb3IiOnsiJGlkIjoiNjM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HJlZiI6IjU2In0sIlBhZGRpbmciOnsiJHJlZiI6IjU3In0sIkJhY2tncm91bmQiOnsiJGlkIjoiNjQiLCJDb2xvciI6eyIkaWQiOiI2NSIsIkEiOjg5LCJSIjowLCJHIjowLCJCIjowfX0sIklzVmlzaWJsZSI6ZmFsc2UsIldpZHRoIjowLjAsIkhlaWdodCI6MC4wLCJCb3JkZXJTdHlsZSI6bnVsbCwiUGFyZW50U3R5bGUiOm51bGx9LCJCb3R0b21UaWVyU2NhbGVTdHlsZSI6eyIkaWQiOiI2NiIsIlNoYXBlIjowLCJTaG93U2VnbWVudFNlcGFyYXRvcnMiOnRydWUsIlNlZ21lbnRTZXBhcmF0b3JPcGFjaXR5IjozMCwiSGFzQmVlblZpc2libGVCZWZvcmUiOmZhbHNlLCJGb250U2V0dGluZ3MiOnsiJGlkIjoiNjciLCJGb250U2l6ZSI6MTIsIkZvbnROYW1lIjoiQ2FsaWJyaSIsIklzQm9sZCI6ZmFsc2UsIklzSXRhbGljIjpmYWxzZSwiSXNVbmRlcmxpbmVkIjpmYWxzZSwiUGFyZW50U3R5bGUiOm51bGx9LCJBdXRvU2l6ZSI6MCwiRm9yZWdyb3VuZCI6eyIkaWQiOiI2OCIsIkNvbG9yIjp7IiRpZCI6IjY5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yZWYiOiI1NiJ9LCJQYWRkaW5nIjp7IiRyZWYiOiI1NyJ9LCJCYWNrZ3JvdW5kIjp7IiRpZCI6IjcwIiwiQ29sb3IiOnsiJGlkIjoiNzEiLCJBIjo4OSwiUiI6MCwiRyI6MCwiQiI6MH19LCJJc1Zpc2libGUiOmZhbHNlLCJXaWR0aCI6MC4wLCJIZWlnaHQiOjAuMCwiQm9yZGVyU3R5bGUiOm51bGwsIlBhcmVudFN0eWxlIjpudWxsfSwiRWxhcHNlZFRpbWVCYWNrZ3JvdW5kIjp7IiRpZCI6IjcyIiwiQ29sb3IiOnsiJGlkIjoiNzMiLCJBIjo3NywiUiI6MTc4LCJHIjoxNCwiQiI6MTh9fSwiQXBwZW5kWWVhck9uWWVhckNoYW5nZSI6dHJ1ZSwiRWxhcHNlZFRpbWVGb3JtYXQiOjEsIlRvZGF5TWFya2VyUG9zaXRpb24iOjAsIlF1aWNrUG9zaXRpb24iOjMsIkFic29sdXRlUG9zaXRpb24iOjIxNi4wLCJNYXJnaW4iOnsiJGlkIjoiNzQiLCJUb3AiOjAuMCwiTGVmdCI6MTAuMCwiUmlnaHQiOjEwLjAsIkJvdHRvbSI6MC4wfSwiUGFkZGluZyI6eyIkaWQiOiI3NSIsIlRvcCI6MC4wLCJMZWZ0IjowLjAsIlJpZ2h0IjowLjAsIkJvdHRvbSI6MC4wfSwiQmFja2dyb3VuZCI6eyIkaWQiOiI3NiIsIkNvbG9yIjp7IiRpZCI6Ijc3IiwiQSI6MjU1LCJSIjo0NywiRyI6NTQsIkIiOjE1M319LCJJc1Zpc2libGUiOnRydWUsIldpZHRoIjowLjAsIkhlaWdodCI6MC4wLCJCb3JkZXJTdHlsZSI6bnVsbCwiUGFyZW50U3R5bGUiOm51bGx9LCJEZWZhdWx0TWlsZXN0b25lU3R5bGUiOnsiJGlkIjoiNzgiLCJTaGFwZSI6MCwiQ29ubmVjdG9yTWFyZ2luIjp7IiRpZCI6Ijc5IiwiVG9wIjowLjAsIkxlZnQiOjIuMCwiUmlnaHQiOjIuMCwiQm90dG9tIjowLjB9LCJDb25uZWN0b3JTdHlsZSI6eyIkaWQiOiI4MCIsIkxpbmVDb2xvciI6eyIkaWQiOiI4MSIsIiR0eXBlIjoiTkxSRS5Db21tb24uRG9tLlNvbGlkQ29sb3JCcnVzaCwgTkxSRS5Db21tb24iLCJDb2xvciI6eyIkaWQiOiI4MiIsIkEiOjEyNywiUiI6MTY1LCJHIjoxNjUsIkIiOjE2NX19LCJMaW5lV2VpZ2h0IjoxLjAsIkxpbmVUeXBlIjowLCJQYXJlbnRTdHlsZSI6bnVsbH0sIklzQmVsb3dUaW1lYmFuZCI6ZmFsc2UsIlBvc2l0aW9uT25UYXNrIjowLCJIaWRlRGF0ZSI6ZmFsc2UsIlNoYXBlU2l6ZSI6MSwiU3BhY2luZyI6MS4wLCJQYWRkaW5nIjp7IiRpZCI6IjgzIiwiVG9wIjo3LjAsIkxlZnQiOjMuMCwiUmlnaHQiOjAuMCwiQm90dG9tIjoyLjB9LCJTaGFwZVN0eWxlIjp7IiRpZCI6Ijg0IiwiTWFyZ2luIjp7IiRpZCI6Ijg1IiwiVG9wIjowLjAsIkxlZnQiOjAuMCwiUmlnaHQiOjAuMCwiQm90dG9tIjowLjB9LCJQYWRkaW5nIjp7IiRpZCI6Ijg2IiwiVG9wIjowLjAsIkxlZnQiOjAuMCwiUmlnaHQiOjAuMCwiQm90dG9tIjowLjB9LCJCYWNrZ3JvdW5kIjp7IiRpZCI6Ijg3IiwiQ29sb3IiOnsiJGlkIjoiODgiLCJBIjoyNTUsIlIiOjAsIkciOjExNCwiQiI6MTg4fX0sIklzVmlzaWJsZSI6dHJ1ZSwiV2lkdGgiOjE4LjAsIkhlaWdodCI6MjAuMCwiQm9yZGVyU3R5bGUiOnsiJGlkIjoiODkiLCJMaW5lQ29sb3IiOnsiJGlkIjoiOTAiLCIkdHlwZSI6Ik5MUkUuQ29tbW9uLkRvbS5Tb2xpZENvbG9yQnJ1c2gsIE5MUkUuQ29tbW9uIiwiQ29sb3IiOnsiJGlkIjoiOTEiLCJBIjoyNTUsIlIiOjI1NSwiRyI6MCwiQiI6MH19LCJMaW5lV2VpZ2h0IjowLjAsIkxpbmVUeXBlIjowLCJQYXJlbnRTdHlsZSI6bnVsbH0sIlBhcmVudFN0eWxlIjpudWxsfSwiVGl0bGVTdHlsZSI6eyIkaWQiOiI5MiIsIkZvbnRTZXR0aW5ncyI6eyIkaWQiOiI5MyIsIkZvbnRTaXplIjoxMSwiRm9udE5hbWUiOiJDYWxpYnJpIiwiSXNCb2xkIjp0cnVlLCJJc0l0YWxpYyI6ZmFsc2UsIklzVW5kZXJsaW5lZCI6ZmFsc2UsIlBhcmVudFN0eWxlIjpudWxsfSwiQXV0b1NpemUiOjAsIkZvcmVncm91bmQiOnsiJGlkIjoiOTQiLCJDb2xvciI6eyIkaWQiOiI5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5NiIsIlRvcCI6MC4wLCJMZWZ0IjowLjAsIlJpZ2h0IjowLjAsIkJvdHRvbSI6MC4wfSwiUGFkZGluZyI6eyIkaWQiOiI5NyIsIlRvcCI6MC4wLCJMZWZ0IjowLjAsIlJpZ2h0IjowLjAsIkJvdHRvbSI6MC4wfSwiQmFja2dyb3VuZCI6eyIkaWQiOiI5OCIsIkNvbG9yIjp7IiRyZWYiOiIzMiJ9fSwiSXNWaXNpYmxlIjp0cnVlLCJXaWR0aCI6MC4wLCJIZWlnaHQiOjAuMCwiQm9yZGVyU3R5bGUiOm51bGwsIlBhcmVudFN0eWxlIjpudWxsfSwiRGF0ZVN0eWxlIjp7IiRpZCI6Ijk5IiwiRm9udFNldHRpbmdzIjp7IiRpZCI6IjEwMCIsIkZvbnRTaXplIjoxMCwiRm9udE5hbWUiOiJDYWxpYnJpIiwiSXNCb2xkIjpmYWxzZSwiSXNJdGFsaWMiOmZhbHNlLCJJc1VuZGVybGluZWQiOmZhbHNlLCJQYXJlbnRTdHlsZSI6bnVsbH0sIkF1dG9TaXplIjowLCJGb3JlZ3JvdW5kIjp7IiRpZCI6IjEwMSIsIkNvbG9yIjp7IiRpZCI6IjEw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zIiwiVG9wIjowLjAsIkxlZnQiOjAuMCwiUmlnaHQiOjAuMCwiQm90dG9tIjowLjB9LCJQYWRkaW5nIjp7IiRpZCI6IjEwNCIsIlRvcCI6MC4wLCJMZWZ0IjowLjAsIlJpZ2h0IjowLjAsIkJvdHRvbSI6MC4wfSwiQmFja2dyb3VuZCI6eyIkaWQiOiIxMDUiLCJDb2xvciI6eyIkcmVmIjoiMzIifX0sIklzVmlzaWJsZSI6dHJ1ZSwiV2lkdGgiOjAuMCwiSGVpZ2h0IjowLjAsIkJvcmRlclN0eWxlIjpudWxsLCJQYXJlbnRTdHlsZSI6bnVsbH0sIkRhdGVGb3JtYXQiOnsiJGlkIjoiMTA2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A3IiwiRGF0ZVBhcnRJc1Zpc2libGUiOnRydWUsIlRpbWVQYXJ0SXNWaXNpYmxlIjpmYWxzZX19LCJXZWVrTnVtYmVyaW5nIjp7IiRpZCI6IjEwOCIsIkZvcm1hdCI6MCwiSXNWaXNpYmxlIjpmYWxzZSwiTGFzdEtub3duVmlzaWJpbGl0eVN0YXRlIjpmYWxzZX0sIklzVmlzaWJsZSI6dHJ1ZSwiUGFyZW50U3R5bGUiOm51bGx9LCJEZWZhdWx0VGFza1N0eWxlIjp7IiRpZCI6IjEwOSIsIlNoYXBlIjo2LCJTaGFwZVRoaWNrbmVzcyI6MSwiRHVyYXRpb25Gb3JtYXQiOjUsIkluY2x1ZGVOb25Xb3JraW5nRGF5c0luRHVyYXRpb24iOmZhbHNlLCJQZXJjZW50YWdlQ29tcGxldGVTdHlsZSI6eyIkaWQiOiIxMTAiLCJGb250U2V0dGluZ3MiOnsiJGlkIjoiMTExIiwiRm9udFNpemUiOjEwLCJGb250TmFtZSI6IkNhbGlicmkiLCJJc0JvbGQiOmZhbHNlLCJJc0l0YWxpYyI6ZmFsc2UsIklzVW5kZXJsaW5lZCI6ZmFsc2UsIlBhcmVudFN0eWxlIjpudWxsfSwiQXV0b1NpemUiOjAsIkZvcmVncm91bmQiOnsiJGlkIjoiMTEyIiwiQ29sb3IiOnsiJGlkIjoiMTEz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yZWYiOiIzMiJ9fSwiSXNWaXNpYmxlIjp0cnVlLCJXaWR0aCI6MC4wLCJIZWlnaHQiOjAuMCwiQm9yZGVyU3R5bGUiOm51bGwsIlBhcmVudFN0eWxlIjpudWxsfSwiRHVyYXRpb25TdHlsZSI6eyIkaWQiOiIxMTciLCJGb250U2V0dGluZ3MiOnsiJGlkIjoiMTE4IiwiRm9udFNpemUiOjksIkZvbnROYW1lIjoiQ2FsaWJyaSIsIklzQm9sZCI6ZmFsc2UsIklzSXRhbGljIjpmYWxzZSwiSXNVbmRlcmxpbmVkIjpmYWxzZSwiUGFyZW50U3R5bGUiOm51bGx9LCJBdXRvU2l6ZSI6MCwiRm9yZWdyb3VuZCI6eyIkaWQiOiIxMTkiLCJDb2xvciI6eyIkaWQiOiIxMj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SIsIlRvcCI6MC4wLCJMZWZ0IjowLjAsIlJpZ2h0IjowLjAsIkJvdHRvbSI6MC4wfSwiUGFkZGluZyI6eyIkaWQiOiIxMjIiLCJUb3AiOjAuMCwiTGVmdCI6MC4wLCJSaWdodCI6MC4wLCJCb3R0b20iOjAuMH0sIkJhY2tncm91bmQiOnsiJGlkIjoiMTIzIiwiQ29sb3IiOnsiJHJlZiI6IjMyIn19LCJJc1Zpc2libGUiOnRydWUsIldpZHRoIjowLjAsIkhlaWdodCI6MC4wLCJCb3JkZXJTdHlsZSI6bnVsbCwiUGFyZW50U3R5bGUiOm51bGx9LCJIb3Jpem9udGFsQ29ubmVjdG9yU3R5bGUiOnsiJGlkIjoiMTI0IiwiTGluZUNvbG9yIjp7IiRpZCI6IjEyNSIsIiR0eXBlIjoiTkxSRS5Db21tb24uRG9tLlNvbGlkQ29sb3JCcnVzaCwgTkxSRS5Db21tb24iLCJDb2xvciI6eyIkaWQiOiIxMjYiLCJBIjoyNTUsIlIiOjIwNCwiRyI6MjA0LCJCIjoyMDR9fSwiTGluZVdlaWdodCI6MS4wLCJMaW5lVHlwZSI6MCwiUGFyZW50U3R5bGUiOm51bGx9LCJWZXJ0aWNhbENvbm5lY3RvclN0eWxlIjp7IiRpZCI6IjEyNyIsIkxpbmVDb2xvciI6eyIkaWQiOiIxMjgiLCIkdHlwZSI6Ik5MUkUuQ29tbW9uLkRvbS5Tb2xpZENvbG9yQnJ1c2gsIE5MUkUuQ29tbW9uIiwiQ29sb3IiOnsiJGlkIjoiMTI5IiwiQSI6MjU1LCJSIjoyMDQsIkciOjIwNCwiQiI6MjA0fX0sIkxpbmVXZWlnaHQiOjEuMCwiTGluZVR5cGUiOjAsIlBhcmVudFN0eWxlIjpudWxsfSwiTWFyZ2luIjpudWxsLCJTdGFydERhdGVQb3NpdGlvbiI6NiwiRW5kRGF0ZVBvc2l0aW9uIjo2LCJEYXRlSXNWaXNpYmxlIjpmYWxzZSwiVGl0bGVQb3NpdGlvbiI6MSwiRHVyYXRpb25Qb3NpdGlvbiI6MiwiUGVyY2VudGFnZUNvbXBsZXRlZFBvc2l0aW9uIjo2LCJTcGFjaW5nIjoxMCwiSXNCZWxvd1RpbWViYW5kIjp0cnVlLCJQZXJjZW50YWdlQ29tcGxldGVTaGFwZU9wYWNpdHkiOjM1LCJTaGFwZVN0eWxlIjp7IiRpZCI6IjEzMCIsIk1hcmdpbiI6eyIkaWQiOiIxMzEiLCJUb3AiOjAuMCwiTGVmdCI6NC4wLCJSaWdodCI6NC4wLCJCb3R0b20iOjAuMH0sIlBhZGRpbmciOnsiJGlkIjoiMTMyIiwiVG9wIjowLjAsIkxlZnQiOjAuMCwiUmlnaHQiOjAuMCwiQm90dG9tIjowLjB9LCJCYWNrZ3JvdW5kIjp7IiRpZCI6IjEzMyIsIkNvbG9yIjp7IiRpZCI6IjEzNCIsIkEiOjI1NSwiUiI6MCwiRyI6MTE0LCJCIjoxODh9fSwiSXNWaXNpYmxlIjp0cnVlLCJXaWR0aCI6MC4wLCJIZWlnaHQiOjE2LjAsIkJvcmRlclN0eWxlIjp7IiRpZCI6IjEzNSIsIkxpbmVDb2xvciI6eyIkaWQiOiIxMzYiLCIkdHlwZSI6Ik5MUkUuQ29tbW9uLkRvbS5Tb2xpZENvbG9yQnJ1c2gsIE5MUkUuQ29tbW9uIiwiQ29sb3IiOnsiJGlkIjoiMTM3IiwiQSI6MjU1LCJSIjoyNTUsIkciOjAsIkIiOjB9fSwiTGluZVdlaWdodCI6MC4wLCJMaW5lVHlwZSI6MCwiUGFyZW50U3R5bGUiOm51bGx9LCJQYXJlbnRTdHlsZSI6bnVsbH0sIlRpdGxlU3R5bGUiOnsiJGlkIjoiMTM4IiwiRm9udFNldHRpbmdzIjp7IiRpZCI6IjEzOSIsIkZvbnRTaXplIjoxMSwiRm9udE5hbWUiOiJDYWxpYnJpIiwiSXNCb2xkIjp0cnVlLCJJc0l0YWxpYyI6ZmFsc2UsIklzVW5kZXJsaW5lZCI6ZmFsc2UsIlBhcmVudFN0eWxlIjpudWxsfSwiQXV0b1NpemUiOjAsIkZvcmVncm91bmQiOnsiJGlkIjoiMTQwIiwiQ29sb3IiOnsiJGlkIjoiMTQx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0MiIsIlRvcCI6MC4wLCJMZWZ0IjowLjAsIlJpZ2h0IjowLjAsIkJvdHRvbSI6MC4wfSwiUGFkZGluZyI6eyIkaWQiOiIxNDMiLCJUb3AiOjAuMCwiTGVmdCI6MC4wLCJSaWdodCI6MC4wLCJCb3R0b20iOjAuMH0sIkJhY2tncm91bmQiOnsiJGlkIjoiMTQ0IiwiQ29sb3IiOnsiJHJlZiI6IjMyIn19LCJJc1Zpc2libGUiOnRydWUsIldpZHRoIjowLjAsIkhlaWdodCI6MC4wLCJCb3JkZXJTdHlsZSI6bnVsbCwiUGFyZW50U3R5bGUiOm51bGx9LCJEYXRlU3R5bGUiOnsiJGlkIjoiMTQ1IiwiRm9udFNldHRpbmdzIjp7IiRpZCI6IjE0NiIsIkZvbnRTaXplIjoxMCwiRm9udE5hbWUiOiJDYWxpYnJpIiwiSXNCb2xkIjpmYWxzZSwiSXNJdGFsaWMiOmZhbHNlLCJJc1VuZGVybGluZWQiOmZhbHNlLCJQYXJlbnRTdHlsZSI6bnVsbH0sIkF1dG9TaXplIjowLCJGb3JlZ3JvdW5kIjp7IiRpZCI6IjE0NyIsIkNvbG9yIjp7IiRpZCI6IjE0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5IiwiVG9wIjowLjAsIkxlZnQiOjAuMCwiUmlnaHQiOjAuMCwiQm90dG9tIjowLjB9LCJQYWRkaW5nIjp7IiRpZCI6IjE1MCIsIlRvcCI6MC4wLCJMZWZ0IjowLjAsIlJpZ2h0IjowLjAsIkJvdHRvbSI6MC4wfSwiQmFja2dyb3VuZCI6eyIkaWQiOiIxNTEiLCJDb2xvciI6eyIkcmVmIjoiMzIifX0sIklzVmlzaWJsZSI6dHJ1ZSwiV2lkdGgiOjAuMCwiSGVpZ2h0IjowLjAsIkJvcmRlclN0eWxlIjpudWxsLCJQYXJlbnRTdHlsZSI6bnVsbH0sIkRhdGVGb3JtYXQiOnsiJGlkIjoiMTUyIiwiRm9ybWF0U3RyaW5nIjoiTU1NIGQiLCJTZXBhcmF0b3IiOiIvIiwiVXNlSW50ZXJuYXRpb25hbERhdGVGb3JtYXQiOmZhbHNlLCJEYXRlSXNWaXNpYmxlIjp0cnVlLCJUaW1lSXNWaXNpYmxlIjpmYWxzZSwiSG91ckRpZ2l0cyI6MSwiQW1QbURlc2lnbmF0b3IiOjIsIlRyaW0wME1pbnV0ZXMiOmZhbHNlLCJMYXN0S25vd25WaXNpYmlsaXR5U3RhdGUiOnsiJGlkIjoiMTUzIiwiRGF0ZVBhcnRJc1Zpc2libGUiOnRydWUsIlRpbWVQYXJ0SXNWaXNpYmxlIjpmYWxzZX19LCJXZWVrTnVtYmVyaW5nIjp7IiRpZCI6IjE1NCIsIkZvcm1hdCI6MCwiSXNWaXNpYmxlIjpmYWxzZSwiTGFzdEtub3duVmlzaWJpbGl0eVN0YXRlIjpmYWxzZX0sIklzVmlzaWJsZSI6dHJ1ZSwiUGFyZW50U3R5bGUiOm51bGwsIl9leHBsaWNpdGx5U2V0Ijp7IiRpZCI6IjE1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U2IiwiR3JpZGxpbmVTdHlsZSI6eyIkaWQiOiIxNTciLCJMaW5lQ29sb3IiOnsiJGlkIjoiMTU4IiwiJHR5cGUiOiJOTFJFLkNvbW1vbi5Eb20uU29saWRDb2xvckJydXNoLCBOTFJFLkNvbW1vbiIsIkNvbG9yIjp7IiRpZCI6IjE1OSIsIkEiOjM4LCJSIjo5MSwiRyI6MTU1LCJCIjoyMTN9fSwiTGluZVdlaWdodCI6MS4wLCJMaW5lVHlwZSI6MCwiUGFyZW50U3R5bGUiOm51bGx9LCJNYXJnaW4iOnsiJGlkIjoiMTYwIiwiVG9wIjowLjAsIkxlZnQiOjAuMCwiUmlnaHQiOjAuMCwiQm90dG9tIjowLjB9LCJQYWRkaW5nIjp7IiRpZCI6IjE2MSIsIlRvcCI6MC4wLCJMZWZ0IjowLjAsIlJpZ2h0IjowLjAsIkJvdHRvbSI6MC4wfSwiQmFja2dyb3VuZCI6bnVsbCwiSXNWaXNpYmxlIjp0cnVlLCJXaWR0aCI6MC4wLCJIZWlnaHQiOjAuMCwiQm9yZGVyU3R5bGUiOm51bGwsIlBhcmVudFN0eWxlIjpudWxsfSwiQWN0aXZpdHlMaW5lUGFuZWxTdHlsZSI6eyIkaWQiOiIxNjIiLCJBY3Rpdml0eUxpbmVTdHlsZSI6eyIkaWQiOiIxNjMiLCJMaW5lQ29sb3IiOnsiJGlkIjoiMTY0IiwiJHR5cGUiOiJOTFJFLkNvbW1vbi5Eb20uU29saWRDb2xvckJydXNoLCBOTFJFLkNvbW1vbiIsIkNvbG9yIjp7IiRpZCI6IjE2NSIsIkEiOjM4LCJSIjo2OCwiRyI6MTE0LCJCIjoxOTZ9fSwiTGluZVdlaWdodCI6MS4wLCJMaW5lVHlwZSI6MCwiUGFyZW50U3R5bGUiOm51bGx9LCJNYXJnaW4iOnsiJGlkIjoiMTY2IiwiVG9wIjowLjAsIkxlZnQiOjAuMCwiUmlnaHQiOjAuMCwiQm90dG9tIjowLjB9LCJQYWRkaW5nIjp7IiRpZCI6IjE2NyIsIlRvcCI6MC4wLCJMZWZ0IjowLjAsIlJpZ2h0IjowLjAsIkJvdHRvbSI6MC4wfSwiQmFja2dyb3VuZCI6bnVsbCwiSXNWaXNpYmxlIjp0cnVlLCJXaWR0aCI6MC4wLCJIZWlnaHQiOjAuMCwiQm9yZGVyU3R5bGUiOm51bGwsIlBhcmVudFN0eWxlIjpudWxsfSwiU2hvd0VsYXBzZWRUaW1lR3JhZGllbnRTdHlsZSI6ZmFsc2UsIlRpbWViYW5kUmVzZXJ2ZWRMZWZ0QXJlYVN0eWxlIjp7IiRpZCI6IjE2OCIsIkFjdGl2aXR5SGVhZGVyV2lkdGgiOjAuMCwiSXNTZXQiOmZhbHNlfSwiRGVmYXVsdFN3aW1sYW5lU3R5bGUiOnsiJGlkIjoiMTY5IiwiSGVhZGVyU3R5bGUiOnsiJGlkIjoiMTcwIiwiVGV4dFN0eWxlIjp7IiRpZCI6IjE3MSIsIkZvbnRTZXR0aW5ncyI6eyIkaWQiOiIxNzIiLCJGb250U2l6ZSI6MTIsIkZvbnROYW1lIjoiQ2FsaWJyaSIsIklzQm9sZCI6ZmFsc2UsIklzSXRhbGljIjpmYWxzZSwiSXNVbmRlcmxpbmVkIjpmYWxzZSwiUGFyZW50U3R5bGUiOm51bGx9LCJBdXRvU2l6ZSI6MCwiRm9yZWdyb3VuZCI6eyIkaWQiOiIxNzMiLCJDb2xvciI6eyIkaWQiOiIxNzQiLCJBIjoyNTUsIlIiOjMyLCJHIjo1NiwiQiI6MTAwfX0sIk1heFdpZHRoIjoiSW5maW5pdHkiLCJNYXhIZWlnaHQiOiJJbmZpbml0eSIsIlNtYXJ0Rm9yZWdyb3VuZElzQWN0aXZlIjpmYWxzZSwiSG9yaXpvbnRhbEFsaWdubWVudCI6MCwiVmVydGljYWxBbGlnbm1lbnQiOjAsIlNtYXJ0Rm9yZWdyb3VuZCI6bnVsbCwiQmFja2dyb3VuZEZpbGxUeXBlIjowLCJNYXJnaW4iOnsiJGlkIjoiMTc1IiwiVG9wIjowLjAsIkxlZnQiOjAuMCwiUmlnaHQiOjAuMCwiQm90dG9tIjowLjB9LCJQYWRkaW5nIjp7IiRpZCI6IjE3NiIsIlRvcCI6MC4wLCJMZWZ0IjowLjAsIlJpZ2h0IjowLjAsIkJvdHRvbSI6MC4wfSwiQmFja2dyb3VuZCI6bnVsbCwiSXNWaXNpYmxlIjp0cnVlLCJXaWR0aCI6MC4wLCJIZWlnaHQiOjAuMCwiQm9yZGVyU3R5bGUiOm51bGwsIlBhcmVudFN0eWxlIjpudWxsfSwiUmVjdGFuZ2xlU3R5bGUiOnsiJGlkIjoiMTc3IiwiTWFyZ2luIjp7IiRpZCI6IjE3OCIsIlRvcCI6MC4wLCJMZWZ0IjowLjAsIlJpZ2h0IjowLjAsIkJvdHRvbSI6MC4wfSwiUGFkZGluZyI6eyIkaWQiOiIxNzkiLCJUb3AiOjAuMCwiTGVmdCI6MC4wLCJSaWdodCI6MC4wLCJCb3R0b20iOjAuMH0sIkJhY2tncm91bmQiOnsiJGlkIjoiMTgwIiwiQ29sb3IiOnsiJGlkIjoiMTgxIiwiQSI6MTI3LCJSIjo5MSwiRyI6MTU1LCJCIjoyMTN9fSwiSXNWaXNpYmxlIjp0cnVlLCJXaWR0aCI6MC4wLCJIZWlnaHQiOjAuMCwiQm9yZGVyU3R5bGUiOnsiJGlkIjoiMTgyIiwiTGluZUNvbG9yIjp7IiRpZCI6IjE4MyIsIiR0eXBlIjoiTkxSRS5Db21tb24uRG9tLlNvbGlkQ29sb3JCcnVzaCwgTkxSRS5Db21tb24iLCJDb2xvciI6eyIkaWQiOiIxODQiLCJBIjoyNTUsIlIiOjI1NSwiRyI6MCwiQiI6MH19LCJMaW5lV2VpZ2h0IjowLjAsIkxpbmVUeXBlIjowLCJQYXJlbnRTdHlsZSI6bnVsbH0sIlBhcmVudFN0eWxlIjpudWxsfSwiTWFyZ2luIjp7IiRpZCI6IjE4NSIsIlRvcCI6MC4wLCJMZWZ0IjowLjAsIlJpZ2h0IjowLjAsIkJvdHRvbSI6MC4wfSwiUGFkZGluZyI6eyIkaWQiOiIxODYiLCJUb3AiOjAuMCwiTGVmdCI6MC4wLCJSaWdodCI6MC4wLCJCb3R0b20iOjAuMH0sIkJhY2tncm91bmQiOm51bGwsIklzVmlzaWJsZSI6dHJ1ZSwiV2lkdGgiOjAuMCwiSGVpZ2h0IjowLjAsIkJvcmRlclN0eWxlIjpudWxsLCJQYXJlbnRTdHlsZSI6bnVsbH0sIkJhY2tncm91bmRTdHlsZSI6eyIkaWQiOiIxODciLCJNYXJnaW4iOnsiJGlkIjoiMTg4IiwiVG9wIjowLjAsIkxlZnQiOjAuMCwiUmlnaHQiOjAuMCwiQm90dG9tIjowLjB9LCJQYWRkaW5nIjp7IiRpZCI6IjE4OSIsIlRvcCI6MC4wLCJMZWZ0IjowLjAsIlJpZ2h0IjowLjAsIkJvdHRvbSI6MC4wfSwiQmFja2dyb3VuZCI6eyIkaWQiOiIxOTAiLCJDb2xvciI6eyIkaWQiOiIxOTEiLCJBIjozOCwiUiI6OTEsIkciOjE1NSwiQiI6MjEzfX0sIklzVmlzaWJsZSI6dHJ1ZSwiV2lkdGgiOjAuMCwiSGVpZ2h0IjowLjAsIkJvcmRlclN0eWxlIjp7IiRpZCI6IjE5MiIsIkxpbmVDb2xvciI6eyIkaWQiOiIxOTMiLCIkdHlwZSI6Ik5MUkUuQ29tbW9uLkRvbS5Tb2xpZENvbG9yQnJ1c2gsIE5MUkUuQ29tbW9uIiwiQ29sb3IiOnsiJGlkIjoiMTk0IiwiQSI6MjU1LCJSIjoyNTUsIkciOjAsIkIiOjB9fSwiTGluZVdlaWdodCI6MC4wLCJMaW5lVHlwZSI6MCwiUGFyZW50U3R5bGUiOm51bGx9LCJQYXJlbnRTdHlsZSI6bnVsbH0sIklzQWJvdmVUaW1lYmFuZCI6ZmFsc2UsIk1hcmdpbiI6eyIkaWQiOiIxOTUiLCJUb3AiOjAuMCwiTGVmdCI6MC4wLCJSaWdodCI6MC4wLCJCb3R0b20iOjAuMH0sIlBhZGRpbmciOnsiJGlkIjoiMTk2IiwiVG9wIjowLjAsIkxlZnQiOjAuMCwiUmlnaHQiOjAuMCwiQm90dG9tIjowLjB9LCJJc1Zpc2libGUiOnRydWUsIldpZHRoIjowLjAsIkhlaWdodCI6MC4wLCJCb3JkZXJTdHlsZSI6bnVsbCwiUGFyZW50U3R5bGUiOm51bGx9fSwiU2NhbGUiOnsiJGlkIjoiMTk3IiwiU3RhcnREYXRlIjoiMjAxNi0wMS0xNVQyMzo1OTo1OS45OTlaIiwiRW5kRGF0ZSI6IjIwMjItMTItMTVUMjM6NTk6MDAiLCJGb3JtYXQiOiJNTU0iLCJUeXBlIjozLCJBdXRvRGF0ZVJhbmdlIjp0cnVlLCJXb3JraW5nRGF5cyI6MzEsIkZpc2NhbFllYXIiOnsiJGlkIjoiMTk4IiwiU3RhcnRNb250aCI6MSwiVXNlU3RhcnRpbmdZZWFyRm9yTnVtYmVyaW5nIjp0cnVlLCJTaG93RmlzY2FsWWVhckxhYmVsIjp0cnVlfSwiVG9kYXlNYXJrZXJUZXh0IjoiVG9kYXkiLCJBdXRvU2NhbGVUeXBlIjpmYWxzZX0sIlNjYWxlVjIiOnsiJGlkIjoiMTk5IiwiU3RhcnREYXRlIjoiMjAxNi0wMS0xNVQyMzo1OTo1OS45OTlaIiwiRW5kRGF0ZSI6IjIwMjMtMTItMTVUMjM6NTk6MDAiLCJBdXRvRGF0ZVJhbmdlIjp0cnVlLCJXb3JraW5nRGF5cyI6MzEsIkZpc2NhbFllYXIiOnsiJHJlZiI6IjE5OCJ9LCJUb2RheU1hcmtlclRleHQiOiJUb2RheSIsIkF1dG9TY2FsZVR5cGUiOmZhbHNlLCJUaW1lYmFuZFNjYWxlcyI6eyIkaWQiOiIyMDAiLCJUb3BTY2FsZUxheWVyIjp7IiRpZCI6IjIwMSIsIkZvcm1hdCI6Ik1NTSIsIlR5cGUiOjN9LCJNaWRkbGVTY2FsZUxheWVyIjp7IiRpZCI6IjIwMiIsIkZvcm1hdCI6bnVsbCwiVHlwZSI6MH0sIkJvdHRvbVNjYWxlTGF5ZXIiOnsiJGlkIjoiMjAzIiwiRm9ybWF0IjpudWxsLCJUeXBlIjowfX19LCJNaWxlc3RvbmVzIjpbeyIkaWQiOiIyMDQiLCJEYXRlIjoiMjAyMi0wMS0xNVQyMzo1OTowMCIsIlN0eWxlIjp7IiRpZCI6IjIwNSIsIlNoYXBlIjoyLCJDb25uZWN0b3JNYXJnaW4iOnsiJGlkIjoiMjA2IiwiVG9wIjowLjAsIkxlZnQiOjIuMCwiUmlnaHQiOjIuMCwiQm90dG9tIjowLjB9LCJDb25uZWN0b3JTdHlsZSI6eyIkaWQiOiIyMDciLCJMaW5lQ29sb3IiOnsiJGlkIjoiMjA4IiwiJHR5cGUiOiJOTFJFLkNvbW1vbi5Eb20uU29saWRDb2xvckJydXNoLCBOTFJFLkNvbW1vbiIsIkNvbG9yIjp7IiRpZCI6IjIwOSIsIkEiOjI1NSwiUiI6MTY1LCJHIjoxNjUsIkIiOjE2NX19LCJMaW5lV2VpZ2h0IjoxLjAsIkxpbmVUeXBlIjowLCJQYXJlbnRTdHlsZSI6bnVsbH0sIklzQmVsb3dUaW1lYmFuZCI6ZmFsc2UsIlBvc2l0aW9uT25UYXNrIjowLCJIaWRlRGF0ZSI6ZmFsc2UsIlNoYXBlU2l6ZSI6MSwiU3BhY2luZyI6MS4wLCJQYWRkaW5nIjp7IiRpZCI6IjIxMCIsIlRvcCI6Ny4wLCJMZWZ0IjozLjAsIlJpZ2h0IjowLjAsIkJvdHRvbSI6Mi4wfSwiU2hhcGVTdHlsZSI6eyIkaWQiOiIyMTEiLCJNYXJnaW4iOnsiJGlkIjoiMjEyIiwiVG9wIjowLjAsIkxlZnQiOjAuMCwiUmlnaHQiOjAuMCwiQm90dG9tIjowLjB9LCJQYWRkaW5nIjp7IiRpZCI6IjIxMyIsIlRvcCI6MC4wLCJMZWZ0IjowLjAsIlJpZ2h0IjowLjAsIkJvdHRvbSI6MC4wfSwiQmFja2dyb3VuZCI6eyIkaWQiOiIyMTQiLCJDb2xvciI6eyIkaWQiOiIyMTUiLCJBIjoyNTUsIlIiOjI1NSwiRyI6MTkyLCJCIjowfX0sIklzVmlzaWJsZSI6dHJ1ZSwiV2lkdGgiOjEzLjAsIkhlaWdodCI6MTMuMCwiQm9yZGVyU3R5bGUiOnsiJGlkIjoiMjE2IiwiTGluZUNvbG9yIjp7IiRyZWYiOiI5MCJ9LCJMaW5lV2VpZ2h0IjowLjAsIkxpbmVUeXBlIjowLCJQYXJlbnRTdHlsZSI6bnVsbH0sIlBhcmVudFN0eWxlIjpudWxsfSwiVGl0bGVTdHlsZSI6eyIkaWQiOiIyMTciLCJGb250U2V0dGluZ3MiOnsiJGlkIjoiMjE4IiwiRm9udFNpemUiOjExLCJGb250TmFtZSI6IkNhbGlicmkiLCJJc0JvbGQiOnRydWUsIklzSXRhbGljIjpmYWxzZSwiSXNVbmRlcmxpbmVkIjpmYWxzZSwiUGFyZW50U3R5bGUiOm51bGx9LCJBdXRvU2l6ZSI6MiwiRm9yZWdyb3VuZCI6eyIkaWQiOiIyMTkiLCJDb2xvciI6eyIkaWQiOiIyMjAiLCJBIjoyNTUsIlIiOjAsIkciOjAsIkIiOjB9fSwiTWF4V2lkdGgiOjk1LjAsIk1heEhlaWdodCI6IkluZmluaXR5IiwiU21hcnRGb3JlZ3JvdW5kSXNBY3RpdmUiOmZhbHNlLCJIb3Jpem9udGFsQWxpZ25tZW50IjowLCJWZXJ0aWNhbEFsaWdubWVudCI6MCwiU21hcnRGb3JlZ3JvdW5kIjpudWxsLCJCYWNrZ3JvdW5kRmlsbFR5cGUiOjAsIk1hcmdpbiI6eyIkaWQiOiIyMjEiLCJUb3AiOjAuMCwiTGVmdCI6MC4wLCJSaWdodCI6MC4wLCJCb3R0b20iOjAuMH0sIlBhZGRpbmciOnsiJGlkIjoiMjIyIiwiVG9wIjowLjAsIkxlZnQiOjAuMCwiUmlnaHQiOjAuMCwiQm90dG9tIjowLjB9LCJCYWNrZ3JvdW5kIjp7IiRpZCI6IjIyMyIsIkNvbG9yIjp7IiRpZCI6IjIyNCIsIkEiOjAsIlIiOjI1NSwiRyI6MjU1LCJCIjoyNTV9fSwiSXNWaXNpYmxlIjp0cnVlLCJXaWR0aCI6MC4wLCJIZWlnaHQiOjAuMCwiQm9yZGVyU3R5bGUiOnsiJGlkIjoiMjI1IiwiTGluZUNvbG9yIjpudWxsLCJMaW5lV2VpZ2h0IjowLjAsIkxpbmVUeXBlIjowLCJQYXJlbnRTdHlsZSI6bnVsbH0sIlBhcmVudFN0eWxlIjpudWxsfSwiRGF0ZVN0eWxlIjp7IiRpZCI6IjIyNiIsIkZvbnRTZXR0aW5ncyI6eyIkaWQiOiIyMjciLCJGb250U2l6ZSI6MTAsIkZvbnROYW1lIjoiQ2FsaWJyaSIsIklzQm9sZCI6ZmFsc2UsIklzSXRhbGljIjpmYWxzZSwiSXNVbmRlcmxpbmVkIjpmYWxzZSwiUGFyZW50U3R5bGUiOm51bGx9LCJBdXRvU2l6ZSI6MCwiRm9yZWdyb3VuZCI6eyIkaWQiOiIyMjgiLCJDb2xvciI6eyIkaWQiOiIyMj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Rm9ybWF0Ijp7IiRpZCI6IjIzN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zNiIsIkRhdGVQYXJ0SXNWaXNpYmxlIjp0cnVlLCJUaW1lUGFydElzVmlzaWJsZSI6ZmFsc2V9fSwiV2Vla051bWJlcmluZyI6eyIkaWQiOiIyMzciLCJGb3JtYXQiOjAsIklzVmlzaWJsZSI6ZmFsc2UsIkxhc3RLbm93blZpc2liaWxpdHlTdGF0ZSI6ZmFsc2V9LCJJc1Zpc2libGUiOnRydWUsIlBhcmVudFN0eWxlIjpudWxsfSwiSW5kZXgiOjEsIlBlcmNlbnRhZ2VDb21wbGV0ZSI6bnVsbCwiUG9zaXRpb24iOnsiUmF0aW8iOjAuMTU5NDU1MDgwMzg1NTYxMzMsIklzQ3VzdG9tIjpmYWxzZX0sIkRhdGVGb3JtYXQiOnsiJHJlZiI6IjIzNSJ9LCJXZWVrTnVtYmVyaW5nIjp7IiRpZCI6IjIzOCIsIkZvcm1hdCI6MCwiSXNWaXNpYmxlIjpmYWxzZSwiTGFzdEtub3duVmlzaWJpbGl0eVN0YXRlIjpmYWxzZX0sIlJlbGF0ZWRUYXNrSWQiOiIwMDAwMDAwMC0wMDAwLTAwMDAtMDAwMC0wMDAwMDAwMDAwMDAiLCJJZCI6IjdmYmFmYzZmLWE4NmEtNDA3NS04OWNjLTFjZDc2ODBjOWM5YiIsIkltcG9ydElkIjpudWxsLCJUaXRsZSI6Ik1pbGVzdG9uZSAxIiwiTm90ZSI6bnVsbCwiSHlwZXJsaW5rIjp7IiRpZCI6IjIzOSIsIkFkZHJlc3MiOm51bGwsIlN1YkFkZHJlc3MiOm51bGx9LCJJc0NoYW5nZWQiOmZhbHNlLCJJc05ldyI6dHJ1ZX0seyIkaWQiOiIyNDAiLCJEYXRlIjoiMjAyMi0wMy0wMVQyMzo1OTowMCIsIlN0eWxlIjp7IiRpZCI6IjI0MSIsIlNoYXBlIjoyLCJDb25uZWN0b3JNYXJnaW4iOnsiJGlkIjoiMjQyIiwiVG9wIjowLjAsIkxlZnQiOjIuMCwiUmlnaHQiOjIuMCwiQm90dG9tIjowLjB9LCJDb25uZWN0b3JTdHlsZSI6eyIkaWQiOiIyNDMiLCJMaW5lQ29sb3IiOnsiJGlkIjoiMjQ0IiwiJHR5cGUiOiJOTFJFLkNvbW1vbi5Eb20uU29saWRDb2xvckJydXNoLCBOTFJFLkNvbW1vbiIsIkNvbG9yIjp7IiRpZCI6IjI0NSIsIkEiOjI1NSwiUiI6MTY1LCJHIjoxNjUsIkIiOjE2NX19LCJMaW5lV2VpZ2h0IjoxLjAsIkxpbmVUeXBlIjowLCJQYXJlbnRTdHlsZSI6bnVsbH0sIklzQmVsb3dUaW1lYmFuZCI6ZmFsc2UsIlBvc2l0aW9uT25UYXNrIjow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I1NSwiRyI6MTkyLCJCIjowfX0sIklzVmlzaWJsZSI6dHJ1ZSwiV2lkdGgiOjEzLjAsIkhlaWdodCI6MTMuMCwiQm9yZGVyU3R5bGUiOnsiJGlkIjoiMjUyIiwiTGluZUNvbG9yIjp7IiRyZWYiOiI5MCJ9LCJMaW5lV2VpZ2h0IjowLjAsIkxpbmVUeXBlIjowLCJQYXJlbnRTdHlsZSI6bnVsbH0sIlBhcmVudFN0eWxlIjpudWxsfSwiVGl0bGVTdHlsZSI6eyIkaWQiOiIyNTMiLCJGb250U2V0dGluZ3MiOnsiJGlkIjoiMjU0IiwiRm9udFNpemUiOjExLCJGb250TmFtZSI6IkNhbGlicmkiLCJJc0JvbGQiOnRydWUsIklzSXRhbGljIjpmYWxzZSwiSXNVbmRlcmxpbmVkIjpmYWxzZSwiUGFyZW50U3R5bGUiOm51bGx9LCJBdXRvU2l6ZSI6MiwiRm9yZWdyb3VuZCI6eyIkaWQiOiIyNTUiLCJDb2xvciI6eyIkaWQiOiIyNTYiLCJBIjoyNTUsIlIiOjAsIkciOjAsIkIiOjB9fSwiTWF4V2lkdGgiOjY0Ljc2ODgyMTcxNjMwODYsIk1heEhlaWdodCI6IkluZmluaXR5IiwiU21hcnRGb3JlZ3JvdW5kSXNBY3RpdmUiOmZhbHNlLCJIb3Jpem9udGFsQWxpZ25tZW50IjowLCJWZXJ0aWNhbEFsaWdubWVudCI6MCwiU21hcnRGb3JlZ3JvdW5kIjpudWxsLCJCYWNrZ3JvdW5kRmlsbFR5cGUiOjAsIk1hcmdpbiI6eyIkaWQiOiIyNTciLCJUb3AiOjAuMCwiTGVmdCI6MC4wLCJSaWdodCI6MC4wLCJCb3R0b20iOjAuMH0sIlBhZGRpbmciOnsiJGlkIjoiMjU4IiwiVG9wIjowLjAsIkxlZnQiOjAuMCwiUmlnaHQiOjAuMCwiQm90dG9tIjowLjB9LCJCYWNrZ3JvdW5kIjp7IiRpZCI6IjI1OSIsIkNvbG9yIjp7IiRpZCI6IjI2MCIsIkEiOjAsIlIiOjI1NSwiRyI6MjU1LCJCIjoyNTV9fSwiSXNWaXNpYmxlIjp0cnVlLCJXaWR0aCI6MC4wLCJIZWlnaHQiOjAuMCwiQm9yZGVyU3R5bGUiOnsiJGlkIjoiMjYxIiwiTGluZUNvbG9yIjpudWxsLCJMaW5lV2VpZ2h0IjowLjAsIkxpbmVUeXBlIjowLCJQYXJlbnRTdHlsZSI6bnVsbH0sIlBhcmVudFN0eWxlIjpudWxsfSwiRGF0ZVN0eWxlIjp7IiRpZCI6IjI2MiIsIkZvbnRTZXR0aW5ncyI6eyIkaWQiOiIyNjMiLCJGb250U2l6ZSI6MTAsIkZvbnROYW1lIjoiQ2FsaWJyaSIsIklzQm9sZCI6ZmFsc2UsIklzSXRhbGljIjpmYWxzZSwiSXNVbmRlcmxpbmVkIjpmYWxzZSwiUGFyZW50U3R5bGUiOm51bGx9LCJBdXRvU2l6ZSI6MCwiRm9yZWdyb3VuZCI6eyIkaWQiOiIyNjQiLCJDb2xvciI6eyIkaWQiOiIyNj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2NiIsIlRvcCI6MC4wLCJMZWZ0IjowLjAsIlJpZ2h0IjowLjAsIkJvdHRvbSI6MC4wfSwiUGFkZGluZyI6eyIkaWQiOiIyNjciLCJUb3AiOjAuMCwiTGVmdCI6MC4wLCJSaWdodCI6MC4wLCJCb3R0b20iOjAuMH0sIkJhY2tncm91bmQiOnsiJGlkIjoiMjY4IiwiQ29sb3IiOnsiJGlkIjoiMjY5IiwiQSI6MCwiUiI6MjU1LCJHIjoyNTUsIkIiOjI1NX19LCJJc1Zpc2libGUiOnRydWUsIldpZHRoIjowLjAsIkhlaWdodCI6MC4wLCJCb3JkZXJTdHlsZSI6eyIkaWQiOiIyNzAiLCJMaW5lQ29sb3IiOm51bGwsIkxpbmVXZWlnaHQiOjAuMCwiTGluZVR5cGUiOjAsIlBhcmVudFN0eWxlIjpudWxsfSwiUGFyZW50U3R5bGUiOm51bGx9LCJEYXRlRm9ybWF0Ijp7IiRpZCI6IjI3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MjcyIiwiRm9ybWF0IjowLCJJc1Zpc2libGUiOmZhbHNlLCJMYXN0S25vd25WaXNpYmlsaXR5U3RhdGUiOmZhbHNlfSwiSXNWaXNpYmxlIjp0cnVlLCJQYXJlbnRTdHlsZSI6bnVsbH0sIkluZGV4IjozLCJQZXJjZW50YWdlQ29tcGxldGUiOm51bGwsIlBvc2l0aW9uIjp7IlJhdGlvIjowLjA5NTU0OTI5MzgwMDYzNjU3OCwiSXNDdXN0b20iOmZhbHNlfSwiRGF0ZUZvcm1hdCI6eyIkcmVmIjoiMjcxIn0sIldlZWtOdW1iZXJpbmciOnsiJGlkIjoiMjczIiwiRm9ybWF0IjowLCJJc1Zpc2libGUiOmZhbHNlLCJMYXN0S25vd25WaXNpYmlsaXR5U3RhdGUiOmZhbHNlfSwiUmVsYXRlZFRhc2tJZCI6IjAwMDAwMDAwLTAwMDAtMDAwMC0wMDAwLTAwMDAwMDAwMDAwMCIsIklkIjoiYjUzZjQxYTEtMmJlMi00MzJiLTg0ODAtZmNmM2Q1YjdmZTkwIiwiSW1wb3J0SWQiOm51bGwsIlRpdGxlIjoiTWlsZXN0b25lIDIiLCJOb3RlIjpudWxsLCJIeXBlcmxpbmsiOnsiJGlkIjoiMjc0IiwiQWRkcmVzcyI6bnVsbCwiU3ViQWRkcmVzcyI6bnVsbH0sIklzQ2hhbmdlZCI6ZmFsc2UsIklzTmV3Ijp0cnVlfSx7IiRpZCI6IjI3NSIsIkRhdGUiOiIyMDIyLTA0LTAxVDIzOjU5OjAwIiwiU3R5bGUiOnsiJGlkIjoiMjc2IiwiU2hhcGUiOjIsIkNvbm5lY3Rvck1hcmdpbiI6eyIkaWQiOiIyNzciLCJUb3AiOjAuMCwiTGVmdCI6Mi4wLCJSaWdodCI6Mi4wLCJCb3R0b20iOjAuMH0sIkNvbm5lY3RvclN0eWxlIjp7IiRpZCI6IjI3OCIsIkxpbmVDb2xvciI6eyIkaWQiOiIyNzkiLCIkdHlwZSI6Ik5MUkUuQ29tbW9uLkRvbS5Tb2xpZENvbG9yQnJ1c2gsIE5MUkUuQ29tbW9uIiwiQ29sb3IiOnsiJGlkIjoiMjgwIiwiQSI6MjU1LCJSIjoxNjUsIkciOjE2NSwiQiI6MTY1fX0sIkxpbmVXZWlnaHQiOjEuMCwiTGluZVR5cGUiOjAsIlBhcmVudFN0eWxlIjpudWxsfSwiSXNCZWxvd1RpbWViYW5kIjpmYWxzZSwiUG9zaXRpb25PblRhc2siOjAsIkhpZGVEYXRlIjpmYWxzZSwiU2hhcGVTaXplIjoxLCJTcGFjaW5nIjoxLjAsIlBhZGRpbmciOnsiJGlkIjoiMjgxIiwiVG9wIjo3LjAsIkxlZnQiOjMuMCwiUmlnaHQiOjAuMCwiQm90dG9tIjoyLjB9LCJTaGFwZVN0eWxlIjp7IiRpZCI6IjI4MiIsIk1hcmdpbiI6eyIkaWQiOiIyODMiLCJUb3AiOjAuMCwiTGVmdCI6MC4wLCJSaWdodCI6MC4wLCJCb3R0b20iOjAuMH0sIlBhZGRpbmciOnsiJGlkIjoiMjg0IiwiVG9wIjowLjAsIkxlZnQiOjAuMCwiUmlnaHQiOjAuMCwiQm90dG9tIjowLjB9LCJCYWNrZ3JvdW5kIjp7IiRpZCI6IjI4NSIsIkNvbG9yIjp7IiRpZCI6IjI4NiIsIkEiOjI1NSwiUiI6MjU1LCJHIjoxOTIsIkIiOjB9fSwiSXNWaXNpYmxlIjp0cnVlLCJXaWR0aCI6MTMuMCwiSGVpZ2h0IjoxMy4wLCJCb3JkZXJTdHlsZSI6eyIkaWQiOiIyODciLCJMaW5lQ29sb3IiOnsiJHJlZiI6IjkwIn0sIkxpbmVXZWlnaHQiOjAuMCwiTGluZVR5cGUiOjAsIlBhcmVudFN0eWxlIjpudWxsfSwiUGFyZW50U3R5bGUiOm51bGx9LCJUaXRsZVN0eWxlIjp7IiRpZCI6IjI4OCIsIkZvbnRTZXR0aW5ncyI6eyIkaWQiOiIyODkiLCJGb250U2l6ZSI6MTEsIkZvbnROYW1lIjoiQ2FsaWJyaSIsIklzQm9sZCI6dHJ1ZSwiSXNJdGFsaWMiOmZhbHNlLCJJc1VuZGVybGluZWQiOmZhbHNlLCJQYXJlbnRTdHlsZSI6bnVsbH0sIkF1dG9TaXplIjoyLCJGb3JlZ3JvdW5kIjp7IiRpZCI6IjI5MCIsIkNvbG9yIjp7IiRpZCI6IjI5MSIsIkEiOjI1NSwiUiI6MCwiRyI6MCwiQiI6MH19LCJNYXhXaWR0aCI6MTM5LjA3NDc5ODU4Mzk4NDM4LCJNYXhIZWlnaHQiOiJJbmZpbml0eSIsIlNtYXJ0Rm9yZWdyb3VuZElzQWN0aXZlIjpmYWxzZSwiSG9yaXpvbnRhbEFsaWdubWVudCI6MCwiVmVydGljYWxBbGlnbm1lbnQiOjAsIlNtYXJ0Rm9yZWdyb3VuZCI6bnVsbCwiQmFja2dyb3VuZEZpbGxUeXBlIjowLCJNYXJnaW4iOnsiJGlkIjoiMjkyIiwiVG9wIjowLjAsIkxlZnQiOjAuMCwiUmlnaHQiOjAuMCwiQm90dG9tIjowLjB9LCJQYWRkaW5nIjp7IiRpZCI6IjI5MyIsIlRvcCI6MC4wLCJMZWZ0IjowLjAsIlJpZ2h0IjowLjAsIkJvdHRvbSI6MC4wfSwiQmFja2dyb3VuZCI6eyIkaWQiOiIyOTQiLCJDb2xvciI6eyIkaWQiOiIyOTUiLCJBIjowLCJSIjoyNTUsIkciOjI1NSwiQiI6MjU1fX0sIklzVmlzaWJsZSI6dHJ1ZSwiV2lkdGgiOjAuMCwiSGVpZ2h0IjowLjAsIkJvcmRlclN0eWxlIjp7IiRpZCI6IjI5NiIsIkxpbmVDb2xvciI6bnVsbCwiTGluZVdlaWdodCI6MC4wLCJMaW5lVHlwZSI6MCwiUGFyZW50U3R5bGUiOm51bGx9LCJQYXJlbnRTdHlsZSI6bnVsbH0sIkRhdGVTdHlsZSI6eyIkaWQiOiIyOTciLCJGb250U2V0dGluZ3MiOnsiJGlkIjoiMjk4IiwiRm9udFNpemUiOjEwLCJGb250TmFtZSI6IkNhbGlicmkiLCJJc0JvbGQiOmZhbHNlLCJJc0l0YWxpYyI6ZmFsc2UsIklzVW5kZXJsaW5lZCI6ZmFsc2UsIlBhcmVudFN0eWxlIjpudWxsfSwiQXV0b1NpemUiOjAsIkZvcmVncm91bmQiOnsiJGlkIjoiMjk5IiwiQ29sb3IiOnsiJGlkIjoiMz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DEiLCJUb3AiOjAuMCwiTGVmdCI6MC4wLCJSaWdodCI6MC4wLCJCb3R0b20iOjAuMH0sIlBhZGRpbmciOnsiJGlkIjoiMzAyIiwiVG9wIjowLjAsIkxlZnQiOjAuMCwiUmlnaHQiOjAuMCwiQm90dG9tIjowLjB9LCJCYWNrZ3JvdW5kIjp7IiRpZCI6IjMwMyIsIkNvbG9yIjp7IiRpZCI6IjMwNCIsIkEiOjAsIlIiOjI1NSwiRyI6MjU1LCJCIjoyNTV9fSwiSXNWaXNpYmxlIjp0cnVlLCJXaWR0aCI6MC4wLCJIZWlnaHQiOjAuMCwiQm9yZGVyU3R5bGUiOnsiJGlkIjoiMzA1IiwiTGluZUNvbG9yIjpudWxsLCJMaW5lV2VpZ2h0IjowLjAsIkxpbmVUeXBlIjowLCJQYXJlbnRTdHlsZSI6bnVsbH0sIlBhcmVudFN0eWxlIjpudWxsfSwiRGF0ZUZvcm1hdCI6eyIkaWQiOiIzMD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MwNyIsIkZvcm1hdCI6MCwiSXNWaXNpYmxlIjpmYWxzZSwiTGFzdEtub3duVmlzaWJpbGl0eVN0YXRlIjpmYWxzZX0sIklzVmlzaWJsZSI6dHJ1ZSwiUGFyZW50U3R5bGUiOm51bGx9LCJJbmRleCI6NSwiUGVyY2VudGFnZUNvbXBsZXRlIjpudWxsLCJQb3NpdGlvbiI6eyJSYXRpbyI6MC4wOTM3MTM5OTAwMTEzMzI5LCJJc0N1c3RvbSI6ZmFsc2V9LCJEYXRlRm9ybWF0Ijp7IiRyZWYiOiIzMDYifSwiV2Vla051bWJlcmluZyI6eyIkaWQiOiIzMDgiLCJGb3JtYXQiOjAsIklzVmlzaWJsZSI6ZmFsc2UsIkxhc3RLbm93blZpc2liaWxpdHlTdGF0ZSI6ZmFsc2V9LCJSZWxhdGVkVGFza0lkIjoiMDAwMDAwMDAtMDAwMC0wMDAwLTAwMDAtMDAwMDAwMDAwMDAwIiwiSWQiOiI5MWRiNTYyNy1jYjIxLTQ1YTQtOWQ4MS1lZDU4MDc4MWQ1YTgiLCJJbXBvcnRJZCI6bnVsbCwiVGl0bGUiOiJNaWxlc3RvbmUgMyIsIk5vdGUiOm51bGwsIkh5cGVybGluayI6eyIkaWQiOiIzMDkiLCJBZGRyZXNzIjpudWxsLCJTdWJBZGRyZXNzIjpudWxsfSwiSXNDaGFuZ2VkIjpmYWxzZSwiSXNOZXciOnRydWV9LHsiJGlkIjoiMzEwIiwiRGF0ZSI6IjIwMjItMDktMjdUMjM6NTk6MDAiLCJTdHlsZSI6eyIkaWQiOiIzMTEiLCJTaGFwZSI6MiwiQ29ubmVjdG9yTWFyZ2luIjp7IiRpZCI6IjMxMiIsIlRvcCI6MC4wLCJMZWZ0IjoyLjAsIlJpZ2h0IjoyLjAsIkJvdHRvbSI6MC4wfSwiQ29ubmVjdG9yU3R5bGUiOnsiJGlkIjoiMzEzIiwiTGluZUNvbG9yIjp7IiRpZCI6IjMxNCIsIiR0eXBlIjoiTkxSRS5Db21tb24uRG9tLlNvbGlkQ29sb3JCcnVzaCwgTkxSRS5Db21tb24iLCJDb2xvciI6eyIkaWQiOiIzMTUiLCJBIjoyNTUsIlIiOjE2NSwiRyI6MTY1LCJCIjoxNjV9fSwiTGluZVdlaWdodCI6MS4wLCJMaW5lVHlwZSI6MCwiUGFyZW50U3R5bGUiOm51bGx9LCJJc0JlbG93VGltZWJhbmQiOmZhbHNlLCJQb3NpdGlvbk9uVGFzayI6MCwiSGlkZURhdGUiOmZhbHNlLCJTaGFwZVNpemUiOjEsIlNwYWNpbmciOjEuMCwiUGFkZGluZyI6eyIkaWQiOiIzMTYiLCJUb3AiOjcuMCwiTGVmdCI6My4wLCJSaWdodCI6MC4wLCJCb3R0b20iOjIuMH0sIlNoYXBlU3R5bGUiOnsiJGlkIjoiMzE3IiwiTWFyZ2luIjp7IiRpZCI6IjMxOCIsIlRvcCI6MC4wLCJMZWZ0IjowLjAsIlJpZ2h0IjowLjAsIkJvdHRvbSI6MC4wfSwiUGFkZGluZyI6eyIkaWQiOiIzMTkiLCJUb3AiOjAuMCwiTGVmdCI6MC4wLCJSaWdodCI6MC4wLCJCb3R0b20iOjAuMH0sIkJhY2tncm91bmQiOnsiJGlkIjoiMzIwIiwiQ29sb3IiOnsiJGlkIjoiMzIxIiwiQSI6MjU1LCJSIjoyNTUsIkciOjE5MiwiQiI6MH19LCJJc1Zpc2libGUiOnRydWUsIldpZHRoIjoxMy4wLCJIZWlnaHQiOjEzLjAsIkJvcmRlclN0eWxlIjp7IiRpZCI6IjMyMiIsIkxpbmVDb2xvciI6eyIkcmVmIjoiOTAifSwiTGluZVdlaWdodCI6MC4wLCJMaW5lVHlwZSI6MCwiUGFyZW50U3R5bGUiOm51bGx9LCJQYXJlbnRTdHlsZSI6bnVsbH0sIlRpdGxlU3R5bGUiOnsiJGlkIjoiMzIzIiwiRm9udFNldHRpbmdzIjp7IiRpZCI6IjMyNCIsIkZvbnRTaXplIjoxMSwiRm9udE5hbWUiOiJDYWxpYnJpIiwiSXNCb2xkIjp0cnVlLCJJc0l0YWxpYyI6ZmFsc2UsIklzVW5kZXJsaW5lZCI6ZmFsc2UsIlBhcmVudFN0eWxlIjpudWxsfSwiQXV0b1NpemUiOjIsIkZvcmVncm91bmQiOnsiJGlkIjoiMzI1IiwiQ29sb3IiOnsiJGlkIjoiMzI2IiwiQSI6MjU1LCJSIjowLCJHIjowLCJCIjowfX0sIk1heFdpZHRoIjo3MS41OTIwNDg2NDUwMTk1MzEsIk1heEhlaWdodCI6IkluZmluaXR5IiwiU21hcnRGb3JlZ3JvdW5kSXNBY3RpdmUiOmZhbHNlLCJIb3Jpem9udGFsQWxpZ25tZW50IjowLCJWZXJ0aWNhbEFsaWdubWVudCI6MCwiU21hcnRGb3JlZ3JvdW5kIjpudWxsLCJCYWNrZ3JvdW5kRmlsbFR5cGUiOjAsIk1hcmdpbiI6eyIkaWQiOiIzMjciLCJUb3AiOjAuMCwiTGVmdCI6MC4wLCJSaWdodCI6MC4wLCJCb3R0b20iOjAuMH0sIlBhZGRpbmciOnsiJGlkIjoiMzI4IiwiVG9wIjowLjAsIkxlZnQiOjAuMCwiUmlnaHQiOjAuMCwiQm90dG9tIjowLjB9LCJCYWNrZ3JvdW5kIjp7IiRpZCI6IjMyOSIsIkNvbG9yIjp7IiRpZCI6IjMzMCIsIkEiOjAsIlIiOjI1NSwiRyI6MjU1LCJCIjoyNTV9fSwiSXNWaXNpYmxlIjp0cnVlLCJXaWR0aCI6MC4wLCJIZWlnaHQiOjAuMCwiQm9yZGVyU3R5bGUiOnsiJGlkIjoiMzMxIiwiTGluZUNvbG9yIjpudWxsLCJMaW5lV2VpZ2h0IjowLjAsIkxpbmVUeXBlIjowLCJQYXJlbnRTdHlsZSI6bnVsbH0sIlBhcmVudFN0eWxlIjpudWxsfSwiRGF0ZVN0eWxlIjp7IiRpZCI6IjMzMiIsIkZvbnRTZXR0aW5ncyI6eyIkaWQiOiIzMzMiLCJGb250U2l6ZSI6MTAsIkZvbnROYW1lIjoiQ2FsaWJyaSIsIklzQm9sZCI6ZmFsc2UsIklzSXRhbGljIjpmYWxzZSwiSXNVbmRlcmxpbmVkIjpmYWxzZSwiUGFyZW50U3R5bGUiOm51bGx9LCJBdXRvU2l6ZSI6MCwiRm9yZWdyb3VuZCI6eyIkaWQiOiIzMzQiLCJDb2xvciI6eyIkaWQiOiIzMz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zNiIsIlRvcCI6MC4wLCJMZWZ0IjowLjAsIlJpZ2h0IjowLjAsIkJvdHRvbSI6MC4wfSwiUGFkZGluZyI6eyIkaWQiOiIzMzciLCJUb3AiOjAuMCwiTGVmdCI6MC4wLCJSaWdodCI6MC4wLCJCb3R0b20iOjAuMH0sIkJhY2tncm91bmQiOnsiJGlkIjoiMzM4IiwiQ29sb3IiOnsiJGlkIjoiMzM5IiwiQSI6MCwiUiI6MjU1LCJHIjoyNTUsIkIiOjI1NX19LCJJc1Zpc2libGUiOnRydWUsIldpZHRoIjowLjAsIkhlaWdodCI6MC4wLCJCb3JkZXJTdHlsZSI6eyIkaWQiOiIzNDAiLCJMaW5lQ29sb3IiOm51bGwsIkxpbmVXZWlnaHQiOjAuMCwiTGluZVR5cGUiOjAsIlBhcmVudFN0eWxlIjpudWxsfSwiUGFyZW50U3R5bGUiOm51bGx9LCJEYXRlRm9ybWF0Ijp7IiRpZCI6IjM0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MzQyIiwiRm9ybWF0IjowLCJJc1Zpc2libGUiOmZhbHNlLCJMYXN0S25vd25WaXNpYmlsaXR5U3RhdGUiOmZhbHNlfSwiSXNWaXNpYmxlIjp0cnVlLCJQYXJlbnRTdHlsZSI6bnVsbH0sIkluZGV4Ijo2LCJQZXJjZW50YWdlQ29tcGxldGUiOm51bGwsIlBvc2l0aW9uIjp7IlJhdGlvIjowLjA5NTU0OTI5MzgwMDYzNjU3OCwiSXNDdXN0b20iOmZhbHNlfSwiRGF0ZUZvcm1hdCI6eyIkcmVmIjoiMzQxIn0sIldlZWtOdW1iZXJpbmciOnsiJGlkIjoiMzQzIiwiRm9ybWF0IjowLCJJc1Zpc2libGUiOmZhbHNlLCJMYXN0S25vd25WaXNpYmlsaXR5U3RhdGUiOmZhbHNlfSwiUmVsYXRlZFRhc2tJZCI6IjAwMDAwMDAwLTAwMDAtMDAwMC0wMDAwLTAwMDAwMDAwMDAwMCIsIklkIjoiNzA1NGI4ZjgtY2Q4My00ZDMxLTk0YTktNTQ4YmQ1ZTU2Mjc1IiwiSW1wb3J0SWQiOm51bGwsIlRpdGxlIjoiTWlsZXN0b25lIDQiLCJOb3RlIjpudWxsLCJIeXBlcmxpbmsiOnsiJGlkIjoiMzQ0IiwiQWRkcmVzcyI6bnVsbCwiU3ViQWRkcmVzcyI6bnVsbH0sIklzQ2hhbmdlZCI6ZmFsc2UsIklzTmV3Ijp0cnVlfSx7IiRpZCI6IjM0NSIsIkRhdGUiOiIyMDIyLTExLTA3VDIzOjU5OjAwIiwiU3R5bGUiOnsiJGlkIjoiMzQ2IiwiU2hhcGUiOjIsIkNvbm5lY3Rvck1hcmdpbiI6eyIkaWQiOiIzNDciLCJUb3AiOjAuMCwiTGVmdCI6Mi4wLCJSaWdodCI6Mi4wLCJCb3R0b20iOjAuMH0sIkNvbm5lY3RvclN0eWxlIjp7IiRpZCI6IjM0OCIsIkxpbmVDb2xvciI6eyIkaWQiOiIzNDkiLCIkdHlwZSI6Ik5MUkUuQ29tbW9uLkRvbS5Tb2xpZENvbG9yQnJ1c2gsIE5MUkUuQ29tbW9uIiwiQ29sb3IiOnsiJGlkIjoiMzUwIiwiQSI6MjU1LCJSIjoxNjUsIkciOjE2NSwiQiI6MTY1fX0sIkxpbmVXZWlnaHQiOjEuMCwiTGluZVR5cGUiOjAsIlBhcmVudFN0eWxlIjpudWxsfSwiSXNCZWxvd1RpbWViYW5kIjpmYWxzZSwiUG9zaXRpb25PblRhc2siOjAsIkhpZGVEYXRlIjpmYWxzZSwiU2hhcGVTaXplIjoxLCJTcGFjaW5nIjoxLjAsIlBhZGRpbmciOnsiJGlkIjoiMzUxIiwiVG9wIjo3LjAsIkxlZnQiOjMuMCwiUmlnaHQiOjAuMCwiQm90dG9tIjoyLjB9LCJTaGFwZVN0eWxlIjp7IiRpZCI6IjM1MiIsIk1hcmdpbiI6eyIkaWQiOiIzNTMiLCJUb3AiOjAuMCwiTGVmdCI6MC4wLCJSaWdodCI6MC4wLCJCb3R0b20iOjAuMH0sIlBhZGRpbmciOnsiJGlkIjoiMzU0IiwiVG9wIjowLjAsIkxlZnQiOjAuMCwiUmlnaHQiOjAuMCwiQm90dG9tIjowLjB9LCJCYWNrZ3JvdW5kIjp7IiRpZCI6IjM1NSIsIkNvbG9yIjp7IiRpZCI6IjM1NiIsIkEiOjI1NSwiUiI6MjU1LCJHIjoxOTIsIkIiOjB9fSwiSXNWaXNpYmxlIjp0cnVlLCJXaWR0aCI6MTMuMCwiSGVpZ2h0IjoxMy4wLCJCb3JkZXJTdHlsZSI6eyIkaWQiOiIzNTciLCJMaW5lQ29sb3IiOnsiJHJlZiI6IjkwIn0sIkxpbmVXZWlnaHQiOjAuMCwiTGluZVR5cGUiOjAsIlBhcmVudFN0eWxlIjpudWxsfSwiUGFyZW50U3R5bGUiOm51bGx9LCJUaXRsZVN0eWxlIjp7IiRpZCI6IjM1OCIsIkZvbnRTZXR0aW5ncyI6eyIkaWQiOiIzNTkiLCJGb250U2l6ZSI6MTEsIkZvbnROYW1lIjoiQ2FsaWJyaSIsIklzQm9sZCI6dHJ1ZSwiSXNJdGFsaWMiOmZhbHNlLCJJc1VuZGVybGluZWQiOmZhbHNlLCJQYXJlbnRTdHlsZSI6bnVsbH0sIkF1dG9TaXplIjoyLCJGb3JlZ3JvdW5kIjp7IiRpZCI6IjM2MCIsIkNvbG9yIjp7IiRpZCI6IjM2MSIsIkEiOjI1NSwiUiI6MCwiRyI6MCwiQiI6MH19LCJNYXhXaWR0aCI6MTEyLjgzNjUzMjU5Mjc3MzQ0LCJNYXhIZWlnaHQiOiJJbmZpbml0eSIsIlNtYXJ0Rm9yZWdyb3VuZElzQWN0aXZlIjpmYWxzZSwiSG9yaXpvbnRhbEFsaWdubWVudCI6MCwiVmVydGljYWxBbGlnbm1lbnQiOjAsIlNtYXJ0Rm9yZWdyb3VuZCI6bnVsbCwiQmFja2dyb3VuZEZpbGxUeXBlIjowLCJNYXJnaW4iOnsiJGlkIjoiMzYyIiwiVG9wIjowLjAsIkxlZnQiOjAuMCwiUmlnaHQiOjAuMCwiQm90dG9tIjowLjB9LCJQYWRkaW5nIjp7IiRpZCI6IjM2MyIsIlRvcCI6MC4wLCJMZWZ0IjowLjAsIlJpZ2h0IjowLjAsIkJvdHRvbSI6MC4wfSwiQmFja2dyb3VuZCI6eyIkaWQiOiIzNjQiLCJDb2xvciI6eyIkaWQiOiIzNjUiLCJBIjowLCJSIjoyNTUsIkciOjI1NSwiQiI6MjU1fX0sIklzVmlzaWJsZSI6dHJ1ZSwiV2lkdGgiOjAuMCwiSGVpZ2h0IjowLjAsIkJvcmRlclN0eWxlIjp7IiRpZCI6IjM2NiIsIkxpbmVDb2xvciI6bnVsbCwiTGluZVdlaWdodCI6MC4wLCJMaW5lVHlwZSI6MCwiUGFyZW50U3R5bGUiOm51bGx9LCJQYXJlbnRTdHlsZSI6bnVsbH0sIkRhdGVTdHlsZSI6eyIkaWQiOiIzNjciLCJGb250U2V0dGluZ3MiOnsiJGlkIjoiMzY4IiwiRm9udFNpemUiOjEwLCJGb250TmFtZSI6IkNhbGlicmkiLCJJc0JvbGQiOmZhbHNlLCJJc0l0YWxpYyI6ZmFsc2UsIklzVW5kZXJsaW5lZCI6ZmFsc2UsIlBhcmVudFN0eWxlIjpudWxsfSwiQXV0b1NpemUiOjAsIkZvcmVncm91bmQiOnsiJGlkIjoiMzY5IiwiQ29sb3IiOnsiJGlkIjoiMzc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zEiLCJUb3AiOjAuMCwiTGVmdCI6MC4wLCJSaWdodCI6MC4wLCJCb3R0b20iOjAuMH0sIlBhZGRpbmciOnsiJGlkIjoiMzcyIiwiVG9wIjowLjAsIkxlZnQiOjAuMCwiUmlnaHQiOjAuMCwiQm90dG9tIjowLjB9LCJCYWNrZ3JvdW5kIjp7IiRpZCI6IjM3MyIsIkNvbG9yIjp7IiRpZCI6IjM3NCIsIkEiOjAsIlIiOjI1NSwiRyI6MjU1LCJCIjoyNTV9fSwiSXNWaXNpYmxlIjp0cnVlLCJXaWR0aCI6MC4wLCJIZWlnaHQiOjAuMCwiQm9yZGVyU3R5bGUiOnsiJGlkIjoiMzc1IiwiTGluZUNvbG9yIjpudWxsLCJMaW5lV2VpZ2h0IjowLjAsIkxpbmVUeXBlIjowLCJQYXJlbnRTdHlsZSI6bnVsbH0sIlBhcmVudFN0eWxlIjpudWxsfSwiRGF0ZUZvcm1hdCI6eyIkaWQiOiIzNzY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M3NyIsIkZvcm1hdCI6MCwiSXNWaXNpYmxlIjpmYWxzZSwiTGFzdEtub3duVmlzaWJpbGl0eVN0YXRlIjpmYWxzZX0sIklzVmlzaWJsZSI6dHJ1ZSwiUGFyZW50U3R5bGUiOm51bGx9LCJJbmRleCI6NywiUGVyY2VudGFnZUNvbXBsZXRlIjpudWxsLCJQb3NpdGlvbiI6eyJSYXRpbyI6MC4wOTM3MTM5OTAwMTEzMzI5LCJJc0N1c3RvbSI6ZmFsc2V9LCJEYXRlRm9ybWF0Ijp7IiRyZWYiOiIzNzYifSwiV2Vla051bWJlcmluZyI6eyIkaWQiOiIzNzgiLCJGb3JtYXQiOjAsIklzVmlzaWJsZSI6ZmFsc2UsIkxhc3RLbm93blZpc2liaWxpdHlTdGF0ZSI6ZmFsc2V9LCJSZWxhdGVkVGFza0lkIjoiMDAwMDAwMDAtMDAwMC0wMDAwLTAwMDAtMDAwMDAwMDAwMDAwIiwiSWQiOiIwZTk4YTMzOS1lMjU5LTRmM2QtOTZkZi1kYjdlMDg4MjY2ZTQiLCJJbXBvcnRJZCI6bnVsbCwiVGl0bGUiOiJNaWxlc3RvbmUgNSIsIk5vdGUiOm51bGwsIkh5cGVybGluayI6eyIkaWQiOiIzNzkiLCJBZGRyZXNzIjpudWxsLCJTdWJBZGRyZXNzIjpudWxsfSwiSXNDaGFuZ2VkIjpmYWxzZSwiSXNOZXciOnRydWV9LHsiJGlkIjoiMzgwIiwiRGF0ZSI6IjIwMjItMTItMzBUMjM6NTk6MDAiLCJTdHlsZSI6eyIkaWQiOiIzODEiLCJTaGFwZSI6MSwiQ29ubmVjdG9yTWFyZ2luIjp7IiRpZCI6IjM4MiIsIlRvcCI6MC4wLCJMZWZ0IjoyLjAsIlJpZ2h0IjoyLjAsIkJvdHRvbSI6MC4wfSwiQ29ubmVjdG9yU3R5bGUiOnsiJGlkIjoiMzgzIiwiTGluZUNvbG9yIjp7IiRpZCI6IjM4NCIsIiR0eXBlIjoiTkxSRS5Db21tb24uRG9tLlNvbGlkQ29sb3JCcnVzaCwgTkxSRS5Db21tb24iLCJDb2xvciI6eyIkaWQiOiIzODUiLCJBIjoxMjcsIlIiOjE2NSwiRyI6MTY1LCJCIjoxNjV9fSwiTGluZVdlaWdodCI6MS4wLCJMaW5lVHlwZSI6MCwiUGFyZW50U3R5bGUiOm51bGx9LCJJc0JlbG93VGltZWJhbmQiOnRydWUsIlBvc2l0aW9uT25UYXNrIjowLCJIaWRlRGF0ZSI6ZmFsc2UsIlNoYXBlU2l6ZSI6MSwiU3BhY2luZyI6MS4wLCJQYWRkaW5nIjp7IiRpZCI6IjM4NiIsIlRvcCI6Ny4wLCJMZWZ0IjozLjAsIlJpZ2h0IjowLjAsIkJvdHRvbSI6Mi4wfSwiU2hhcGVTdHlsZSI6eyIkaWQiOiIzODciLCJNYXJnaW4iOnsiJGlkIjoiMzg4IiwiVG9wIjowLjAsIkxlZnQiOjAuMCwiUmlnaHQiOjAuMCwiQm90dG9tIjowLjB9LCJQYWRkaW5nIjp7IiRpZCI6IjM4OSIsIlRvcCI6MC4wLCJMZWZ0IjowLjAsIlJpZ2h0IjowLjAsIkJvdHRvbSI6MC4wfSwiQmFja2dyb3VuZCI6eyIkaWQiOiIzOTAiLCJDb2xvciI6eyIkaWQiOiIzOTEiLCJBIjoyNTUsIlIiOjE3OCwiRyI6MTQsIkIiOjE4fX0sIklzVmlzaWJsZSI6dHJ1ZSwiV2lkdGgiOjE4LjAsIkhlaWdodCI6MjAuMCwiQm9yZGVyU3R5bGUiOnsiJGlkIjoiMzkyIiwiTGluZUNvbG9yIjp7IiRyZWYiOiI5MCJ9LCJMaW5lV2VpZ2h0IjowLjAsIkxpbmVUeXBlIjowLCJQYXJlbnRTdHlsZSI6bnVsbH0sIlBhcmVudFN0eWxlIjpudWxsfSwiVGl0bGVTdHlsZSI6eyIkaWQiOiIzOTMiLCJGb250U2V0dGluZ3MiOnsiJGlkIjoiMzk0IiwiRm9udFNpemUiOjExLCJGb250TmFtZSI6IkNhbGlicmkiLCJJc0JvbGQiOmZhbHNlLCJJc0l0YWxpYyI6ZmFsc2UsIklzVW5kZXJsaW5lZCI6ZmFsc2UsIlBhcmVudFN0eWxlIjpudWxsfSwiQXV0b1NpemUiOjIsIkZvcmVncm91bmQiOnsiJGlkIjoiMzk1IiwiQ29sb3IiOnsiJGlkIjoiMzk2IiwiQSI6MjU1LCJSIjowLCJHIjowLCJCIjowfX0sIk1heFdpZHRoIjoxMTEuMCwiTWF4SGVpZ2h0IjoiSW5maW5pdHkiLCJTbWFydEZvcmVncm91bmRJc0FjdGl2ZSI6ZmFsc2UsIkhvcml6b250YWxBbGlnbm1lbnQiOjEsIlZlcnRpY2FsQWxpZ25tZW50IjowLCJTbWFydEZvcmVncm91bmQiOm51bGwsIkJhY2tncm91bmRGaWxsVHlwZSI6MCwiTWFyZ2luIjp7IiRpZCI6IjM5NyIsIlRvcCI6MC4wLCJMZWZ0IjowLjAsIlJpZ2h0IjowLjAsIkJvdHRvbSI6MC4wfSwiUGFkZGluZyI6eyIkaWQiOiIzOTgiLCJUb3AiOjAuMCwiTGVmdCI6MC4wLCJSaWdodCI6MC4wLCJCb3R0b20iOjAuMH0sIkJhY2tncm91bmQiOnsiJGlkIjoiMzk5IiwiQ29sb3IiOnsiJGlkIjoiNDAwIiwiQSI6MCwiUiI6MjU1LCJHIjoyNTUsIkIiOjI1NX19LCJJc1Zpc2libGUiOnRydWUsIldpZHRoIjowLjAsIkhlaWdodCI6MC4wLCJCb3JkZXJTdHlsZSI6eyIkaWQiOiI0MDEiLCJMaW5lQ29sb3IiOm51bGwsIkxpbmVXZWlnaHQiOjAuMCwiTGluZVR5cGUiOjAsIlBhcmVudFN0eWxlIjpudWxsfSwiUGFyZW50U3R5bGUiOm51bGx9LCJEYXRlU3R5bGUiOnsiJGlkIjoiNDAyIiwiRm9udFNldHRpbmdzIjp7IiRpZCI6IjQwMyIsIkZvbnRTaXplIjoxMCwiRm9udE5hbWUiOiJDYWxpYnJpIiwiSXNCb2xkIjpmYWxzZSwiSXNJdGFsaWMiOmZhbHNlLCJJc1VuZGVybGluZWQiOmZhbHNlLCJQYXJlbnRTdHlsZSI6bnVsbH0sIkF1dG9TaXplIjowLCJGb3JlZ3JvdW5kIjp7IiRpZCI6IjQwNCIsIkNvbG9yIjp7IiRpZCI6IjQw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A2IiwiVG9wIjowLjAsIkxlZnQiOjAuMCwiUmlnaHQiOjAuMCwiQm90dG9tIjowLjB9LCJQYWRkaW5nIjp7IiRpZCI6IjQwNyIsIlRvcCI6MC4wLCJMZWZ0IjowLjAsIlJpZ2h0IjowLjAsIkJvdHRvbSI6MC4wfSwiQmFja2dyb3VuZCI6eyIkaWQiOiI0MDgiLCJDb2xvciI6eyIkaWQiOiI0MDkiLCJBIjowLCJSIjoyNTUsIkciOjI1NSwiQiI6MjU1fX0sIklzVmlzaWJsZSI6dHJ1ZSwiV2lkdGgiOjAuMCwiSGVpZ2h0IjowLjAsIkJvcmRlclN0eWxlIjp7IiRpZCI6IjQxMCIsIkxpbmVDb2xvciI6bnVsbCwiTGluZVdlaWdodCI6MC4wLCJMaW5lVHlwZSI6MCwiUGFyZW50U3R5bGUiOm51bGx9LCJQYXJlbnRTdHlsZSI6bnVsbH0sIkRhdGVGb3JtYXQiOnsiJGlkIjoiNDE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HJlZiI6IjIzNiJ9fSwiV2Vla051bWJlcmluZyI6eyIkaWQiOiI0MTIiLCJGb3JtYXQiOjAsIklzVmlzaWJsZSI6ZmFsc2UsIkxhc3RLbm93blZpc2liaWxpdHlTdGF0ZSI6ZmFsc2V9LCJJc1Zpc2libGUiOnRydWUsIlBhcmVudFN0eWxlIjpudWxsfSwiSW5kZXgiOjgsIlBlcmNlbnRhZ2VDb21wbGV0ZSI6bnVsbCwiUG9zaXRpb24iOnsiUmF0aW8iOjAuMDk1NTQ5MjkzODAwNjM2NTc4LCJJc0N1c3RvbSI6ZmFsc2V9LCJEYXRlRm9ybWF0Ijp7IiRyZWYiOiI0MTEifSwiV2Vla051bWJlcmluZyI6eyIkaWQiOiI0MTMiLCJGb3JtYXQiOjAsIklzVmlzaWJsZSI6ZmFsc2UsIkxhc3RLbm93blZpc2liaWxpdHlTdGF0ZSI6ZmFsc2V9LCJSZWxhdGVkVGFza0lkIjoiMDAwMDAwMDAtMDAwMC0wMDAwLTAwMDAtMDAwMDAwMDAwMDAwIiwiSWQiOiI5NzQ0N2M4ZS01ZmUzLTQ4YTctYWE2Zi1hNjJjNDIwYWY2ZWQiLCJJbXBvcnRJZCI6bnVsbCwiVGl0bGUiOiJNaWxlc3RvbmUgNiIsIk5vdGUiOm51bGwsIkh5cGVybGluayI6eyIkaWQiOiI0MTQiLCJBZGRyZXNzIjpudWxsLCJTdWJBZGRyZXNzIjpudWxsfSwiSXNDaGFuZ2VkIjpmYWxzZSwiSXNOZXciOnRydWV9LHsiJGlkIjoiNDE1IiwiRGF0ZSI6IjIwMjMtMDMtMTFUMjM6NTk6MDAiLCJTdHlsZSI6eyIkaWQiOiI0MTYiLCJTaGFwZSI6MSwiQ29ubmVjdG9yTWFyZ2luIjp7IiRpZCI6IjQxNyIsIlRvcCI6MC4wLCJMZWZ0IjoyLjAsIlJpZ2h0IjoyLjAsIkJvdHRvbSI6MC4wfSwiQ29ubmVjdG9yU3R5bGUiOnsiJGlkIjoiNDE4IiwiTGluZUNvbG9yIjp7IiRpZCI6IjQxOSIsIiR0eXBlIjoiTkxSRS5Db21tb24uRG9tLlNvbGlkQ29sb3JCcnVzaCwgTkxSRS5Db21tb24iLCJDb2xvciI6eyIkaWQiOiI0MjAiLCJBIjoxMjcsIlIiOjE2NSwiRyI6MTY1LCJCIjoxNjV9fSwiTGluZVdlaWdodCI6MS4wLCJMaW5lVHlwZSI6MCwiUGFyZW50U3R5bGUiOm51bGx9LCJJc0JlbG93VGltZWJhbmQiOmZhbHNlLCJQb3NpdGlvbk9uVGFzayI6MCwiSGlkZURhdGUiOmZhbHNlLCJTaGFwZVNpemUiOjEsIlNwYWNpbmciOjEuMCwiUGFkZGluZyI6eyIkaWQiOiI0MjEiLCJUb3AiOjcuMCwiTGVmdCI6My4wLCJSaWdodCI6MC4wLCJCb3R0b20iOjIuMH0sIlNoYXBlU3R5bGUiOnsiJGlkIjoiNDIyIiwiTWFyZ2luIjp7IiRpZCI6IjQyMyIsIlRvcCI6MC4wLCJMZWZ0IjowLjAsIlJpZ2h0IjowLjAsIkJvdHRvbSI6MC4wfSwiUGFkZGluZyI6eyIkaWQiOiI0MjQiLCJUb3AiOjAuMCwiTGVmdCI6MC4wLCJSaWdodCI6MC4wLCJCb3R0b20iOjAuMH0sIkJhY2tncm91bmQiOnsiJGlkIjoiNDI1IiwiQ29sb3IiOnsiJGlkIjoiNDI2IiwiQSI6MjU1LCJSIjoxNzgsIkciOjE0LCJCIjoxOH19LCJJc1Zpc2libGUiOnRydWUsIldpZHRoIjoxOC4wLCJIZWlnaHQiOjIwLjAsIkJvcmRlclN0eWxlIjp7IiRpZCI6IjQyNyIsIkxpbmVDb2xvciI6eyIkcmVmIjoiOTAifSwiTGluZVdlaWdodCI6MC4wLCJMaW5lVHlwZSI6MCwiUGFyZW50U3R5bGUiOm51bGx9LCJQYXJlbnRTdHlsZSI6bnVsbH0sIlRpdGxlU3R5bGUiOnsiJGlkIjoiNDI4IiwiRm9udFNldHRpbmdzIjp7IiRpZCI6IjQyOSIsIkZvbnRTaXplIjoxMSwiRm9udE5hbWUiOiJDYWxpYnJpIiwiSXNCb2xkIjp0cnVlLCJJc0l0YWxpYyI6ZmFsc2UsIklzVW5kZXJsaW5lZCI6ZmFsc2UsIlBhcmVudFN0eWxlIjpudWxsfSwiQXV0b1NpemUiOjIsIkZvcmVncm91bmQiOnsiJGlkIjoiNDMwIiwiQ29sb3IiOnsiJGlkIjoiNDMxIiwiQSI6MjU1LCJSIjowLCJHIjowLCJCIjowfX0sIk1heFdpZHRoIjoxMDEuMzY4OTcyNzc4MzIwMzEsIk1heEhlaWdodCI6IkluZmluaXR5IiwiU21hcnRGb3JlZ3JvdW5kSXNBY3RpdmUiOmZhbHNlLCJIb3Jpem9udGFsQWxpZ25tZW50Ijox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nsiJGlkIjoiNDM2IiwiTGluZUNvbG9yIjpudWxsLCJMaW5lV2VpZ2h0IjowLjAsIkxpbmVUeXBlIjowLCJQYXJlbnRTdHlsZSI6bnVsbH0sIlBhcmVudFN0eWxlIjpudWxsfSwiRGF0ZVN0eWxlIjp7IiRpZCI6IjQzNyIsIkZvbnRTZXR0aW5ncyI6eyIkaWQiOiI0MzgiLCJGb250U2l6ZSI6MTAsIkZvbnROYW1lIjoiQ2FsaWJyaSIsIklzQm9sZCI6ZmFsc2UsIklzSXRhbGljIjpmYWxzZSwiSXNVbmRlcmxpbmVkIjpmYWxzZSwiUGFyZW50U3R5bGUiOm51bGx9LCJBdXRvU2l6ZSI6MCwiRm9yZWdyb3VuZCI6eyIkaWQiOiI0MzkiLCJDb2xvciI6eyIkaWQiOiI0N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0MSIsIlRvcCI6MC4wLCJMZWZ0IjowLjAsIlJpZ2h0IjowLjAsIkJvdHRvbSI6MC4wfSwiUGFkZGluZyI6eyIkaWQiOiI0NDIiLCJUb3AiOjAuMCwiTGVmdCI6MC4wLCJSaWdodCI6MC4wLCJCb3R0b20iOjAuMH0sIkJhY2tncm91bmQiOnsiJGlkIjoiNDQzIiwiQ29sb3IiOnsiJGlkIjoiNDQ0IiwiQSI6MCwiUiI6MjU1LCJHIjoyNTUsIkIiOjI1NX19LCJJc1Zpc2libGUiOnRydWUsIldpZHRoIjowLjAsIkhlaWdodCI6MC4wLCJCb3JkZXJTdHlsZSI6eyIkaWQiOiI0NDUiLCJMaW5lQ29sb3IiOm51bGwsIkxpbmVXZWlnaHQiOjAuMCwiTGluZVR5cGUiOjAsIlBhcmVudFN0eWxlIjpudWxsfSwiUGFyZW50U3R5bGUiOm51bGx9LCJEYXRlRm9ybWF0Ijp7IiRpZCI6IjQ0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NDQ3IiwiRm9ybWF0IjowLCJJc1Zpc2libGUiOmZhbHNlLCJMYXN0S25vd25WaXNpYmlsaXR5U3RhdGUiOmZhbHNlfSwiSXNWaXNpYmxlIjp0cnVlLCJQYXJlbnRTdHlsZSI6bnVsbH0sIkluZGV4Ijo5LCJQZXJjZW50YWdlQ29tcGxldGUiOm51bGwsIlBvc2l0aW9uIjp7IlJhdGlvIjowLjE4MjMxNjEyMzExNDY5MTg0LCJJc0N1c3RvbSI6ZmFsc2V9LCJEYXRlRm9ybWF0Ijp7IiRyZWYiOiI0NDYifSwiV2Vla051bWJlcmluZyI6eyIkaWQiOiI0NDgiLCJGb3JtYXQiOjAsIklzVmlzaWJsZSI6ZmFsc2UsIkxhc3RLbm93blZpc2liaWxpdHlTdGF0ZSI6ZmFsc2V9LCJSZWxhdGVkVGFza0lkIjoiMDAwMDAwMDAtMDAwMC0wMDAwLTAwMDAtMDAwMDAwMDAwMDAwIiwiSWQiOiJjYmUyODZiMS1mMTAyLTQ0ODYtYWQyZC1jZDc0NTZhODY5ZDAiLCJJbXBvcnRJZCI6bnVsbCwiVGl0bGUiOiJNaWxlc3RvbmUgNyIsIk5vdGUiOm51bGwsIkh5cGVybGluayI6eyIkaWQiOiI0NDkiLCJBZGRyZXNzIjpudWxsLCJTdWJBZGRyZXNzIjpudWxsfSwiSXNDaGFuZ2VkIjpmYWxzZSwiSXNOZXciOnRydWV9LHsiJGlkIjoiNDUwIiwiRGF0ZSI6IjIwMjMtMDQtMjFUMjM6NTk6MDAiLCJTdHlsZSI6eyIkaWQiOiI0NTEiLCJTaGFwZSI6MSwiQ29ubmVjdG9yTWFyZ2luIjp7IiRpZCI6IjQ1MiIsIlRvcCI6MC4wLCJMZWZ0IjoyLjAsIlJpZ2h0IjoyLjAsIkJvdHRvbSI6MC4wfSwiQ29ubmVjdG9yU3R5bGUiOnsiJGlkIjoiNDUzIiwiTGluZUNvbG9yIjp7IiRpZCI6IjQ1NCIsIiR0eXBlIjoiTkxSRS5Db21tb24uRG9tLlNvbGlkQ29sb3JCcnVzaCwgTkxSRS5Db21tb24iLCJDb2xvciI6eyIkaWQiOiI0NTUiLCJBIjoxMjcsIlIiOjE2NSwiRyI6MTY1LCJCIjoxNjV9fSwiTGluZVdlaWdodCI6MS4wLCJMaW5lVHlwZSI6MCwiUGFyZW50U3R5bGUiOm51bGx9LCJJc0JlbG93VGltZWJhbmQiOnRydWUsIlBvc2l0aW9uT25UYXNrIjowLCJIaWRlRGF0ZSI6ZmFsc2UsIlNoYXBlU2l6ZSI6MSwiU3BhY2luZyI6MS4wLCJQYWRkaW5nIjp7IiRpZCI6IjQ1NiIsIlRvcCI6Ny4wLCJMZWZ0IjozLjAsIlJpZ2h0IjowLjAsIkJvdHRvbSI6Mi4wfSwiU2hhcGVTdHlsZSI6eyIkaWQiOiI0NTciLCJNYXJnaW4iOnsiJGlkIjoiNDU4IiwiVG9wIjowLjAsIkxlZnQiOjAuMCwiUmlnaHQiOjAuMCwiQm90dG9tIjowLjB9LCJQYWRkaW5nIjp7IiRpZCI6IjQ1OSIsIlRvcCI6MC4wLCJMZWZ0IjowLjAsIlJpZ2h0IjowLjAsIkJvdHRvbSI6MC4wfSwiQmFja2dyb3VuZCI6eyIkaWQiOiI0NjAiLCJDb2xvciI6eyIkaWQiOiI0NjEiLCJBIjoyNTUsIlIiOjE3OCwiRyI6MTQsIkIiOjE4fX0sIklzVmlzaWJsZSI6dHJ1ZSwiV2lkdGgiOjE4LjAsIkhlaWdodCI6MjAuMCwiQm9yZGVyU3R5bGUiOnsiJGlkIjoiNDYyIiwiTGluZUNvbG9yIjp7IiRyZWYiOiI5MCJ9LCJMaW5lV2VpZ2h0IjowLjAsIkxpbmVUeXBlIjowLCJQYXJlbnRTdHlsZSI6bnVsbH0sIlBhcmVudFN0eWxlIjpudWxsfSwiVGl0bGVTdHlsZSI6eyIkaWQiOiI0NjMiLCJGb250U2V0dGluZ3MiOnsiJGlkIjoiNDY0IiwiRm9udFNpemUiOjExLCJGb250TmFtZSI6IkNhbGlicmkiLCJJc0JvbGQiOmZhbHNlLCJJc0l0YWxpYyI6ZmFsc2UsIklzVW5kZXJsaW5lZCI6ZmFsc2UsIlBhcmVudFN0eWxlIjpudWxsfSwiQXV0b1NpemUiOjIsIkZvcmVncm91bmQiOnsiJGlkIjoiNDY1IiwiQ29sb3IiOnsiJGlkIjoiNDY2IiwiQSI6MjU1LCJSIjowLCJHIjowLCJCIjowfX0sIk1heFdpZHRoIjo5NS4wLCJNYXhIZWlnaHQiOiJJbmZpbml0eSIsIlNtYXJ0Rm9yZWdyb3VuZElzQWN0aXZlIjpmYWxzZSwiSG9yaXpvbnRhbEFsaWdubWVudCI6MSwiVmVydGljYWxBbGlnbm1lbnQiOjAsIlNtYXJ0Rm9yZWdyb3VuZCI6bnVsbCwiQmFja2dyb3VuZEZpbGxUeXBlIjowLCJNYXJnaW4iOnsiJGlkIjoiNDY3IiwiVG9wIjowLjAsIkxlZnQiOjAuMCwiUmlnaHQiOjAuMCwiQm90dG9tIjowLjB9LCJQYWRkaW5nIjp7IiRpZCI6IjQ2OCIsIlRvcCI6MC4wLCJMZWZ0IjowLjAsIlJpZ2h0IjowLjAsIkJvdHRvbSI6MC4wfSwiQmFja2dyb3VuZCI6eyIkaWQiOiI0NjkiLCJDb2xvciI6eyIkaWQiOiI0NzAiLCJBIjowLCJSIjoyNTUsIkciOjI1NSwiQiI6MjU1fX0sIklzVmlzaWJsZSI6dHJ1ZSwiV2lkdGgiOjAuMCwiSGVpZ2h0IjowLjAsIkJvcmRlclN0eWxlIjp7IiRpZCI6IjQ3MSIsIkxpbmVDb2xvciI6bnVsbCwiTGluZVdlaWdodCI6MC4wLCJMaW5lVHlwZSI6MCwiUGFyZW50U3R5bGUiOm51bGx9LCJQYXJlbnRTdHlsZSI6bnVsbH0sIkRhdGVTdHlsZSI6eyIkaWQiOiI0NzIiLCJGb250U2V0dGluZ3MiOnsiJGlkIjoiNDczIiwiRm9udFNpemUiOjEwLCJGb250TmFtZSI6IkNhbGlicmkiLCJJc0JvbGQiOmZhbHNlLCJJc0l0YWxpYyI6ZmFsc2UsIklzVW5kZXJsaW5lZCI6ZmFsc2UsIlBhcmVudFN0eWxlIjpudWxsfSwiQXV0b1NpemUiOjAsIkZvcmVncm91bmQiOnsiJGlkIjoiNDc0IiwiQ29sb3IiOnsiJGlkIjoiND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NzYiLCJUb3AiOjAuMCwiTGVmdCI6MC4wLCJSaWdodCI6MC4wLCJCb3R0b20iOjAuMH0sIlBhZGRpbmciOnsiJGlkIjoiNDc3IiwiVG9wIjowLjAsIkxlZnQiOjAuMCwiUmlnaHQiOjAuMCwiQm90dG9tIjowLjB9LCJCYWNrZ3JvdW5kIjp7IiRpZCI6IjQ3OCIsIkNvbG9yIjp7IiRpZCI6IjQ3OSIsIkEiOjAsIlIiOjI1NSwiRyI6MjU1LCJCIjoyNTV9fSwiSXNWaXNpYmxlIjp0cnVlLCJXaWR0aCI6MC4wLCJIZWlnaHQiOjAuMCwiQm9yZGVyU3R5bGUiOnsiJGlkIjoiNDgwIiwiTGluZUNvbG9yIjpudWxsLCJMaW5lV2VpZ2h0IjowLjAsIkxpbmVUeXBlIjowLCJQYXJlbnRTdHlsZSI6bnVsbH0sIlBhcmVudFN0eWxlIjpudWxsfSwiRGF0ZUZvcm1hdCI6eyIkaWQiOiI0OD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cmVmIjoiMjM2In19LCJXZWVrTnVtYmVyaW5nIjp7IiRpZCI6IjQ4MiIsIkZvcm1hdCI6MCwiSXNWaXNpYmxlIjpmYWxzZSwiTGFzdEtub3duVmlzaWJpbGl0eVN0YXRlIjpmYWxzZX0sIklzVmlzaWJsZSI6dHJ1ZSwiUGFyZW50U3R5bGUiOm51bGx9LCJJbmRleCI6MTAsIlBlcmNlbnRhZ2VDb21wbGV0ZSI6bnVsbCwiUG9zaXRpb24iOnsiUmF0aW8iOjAuMTI0MjA4MDAxNzg0MzM2MzcsIklzQ3VzdG9tIjpmYWxzZX0sIkRhdGVGb3JtYXQiOnsiJHJlZiI6IjQ4MSJ9LCJXZWVrTnVtYmVyaW5nIjp7IiRpZCI6IjQ4MyIsIkZvcm1hdCI6MCwiSXNWaXNpYmxlIjpmYWxzZSwiTGFzdEtub3duVmlzaWJpbGl0eVN0YXRlIjpmYWxzZX0sIlJlbGF0ZWRUYXNrSWQiOiIwMDAwMDAwMC0wMDAwLTAwMDAtMDAwMC0wMDAwMDAwMDAwMDAiLCJJZCI6IjA3OTBmMmU1LTA0NjAtNDU5Yi04NDllLTZjMWU5N2I5ODRkYiIsIkltcG9ydElkIjpudWxsLCJUaXRsZSI6Ik1pbGVzdG9uZSA4IiwiTm90ZSI6bnVsbCwiSHlwZXJsaW5rIjp7IiRpZCI6IjQ4NCIsIkFkZHJlc3MiOm51bGwsIlN1YkFkZHJlc3MiOm51bGx9LCJJc0NoYW5nZWQiOmZhbHNlLCJJc05ldyI6dHJ1ZX0seyIkaWQiOiI0ODUiLCJEYXRlIjoiMjAyMy0wNS0yNVQyMzo1OTowMCIsIlN0eWxlIjp7IiRpZCI6IjQ4NiIsIlNoYXBlIjoxLCJDb25uZWN0b3JNYXJnaW4iOnsiJGlkIjoiNDg3IiwiVG9wIjowLjAsIkxlZnQiOjIuMCwiUmlnaHQiOjIuMCwiQm90dG9tIjowLjB9LCJDb25uZWN0b3JTdHlsZSI6eyIkaWQiOiI0ODgiLCJMaW5lQ29sb3IiOnsiJGlkIjoiNDg5IiwiJHR5cGUiOiJOTFJFLkNvbW1vbi5Eb20uU29saWRDb2xvckJydXNoLCBOTFJFLkNvbW1vbiIsIkNvbG9yIjp7IiRpZCI6IjQ5MCIsIkEiOjEyNywiUiI6MTY1LCJHIjoxNjUsIkIiOjE2NX19LCJMaW5lV2VpZ2h0IjoxLjAsIkxpbmVUeXBlIjowLCJQYXJlbnRTdHlsZSI6bnVsbH0sIklzQmVsb3dUaW1lYmFuZCI6dHJ1ZSwiUG9zaXRpb25PblRhc2siOjAsIkhpZGVEYXRlIjpmYWxzZSwiU2hhcGVTaXplIjoxLCJTcGFjaW5nIjoxLjAsIlBhZGRpbmciOnsiJGlkIjoiNDkxIiwiVG9wIjo3LjAsIkxlZnQiOjMuMCwiUmlnaHQiOjAuMCwiQm90dG9tIjoyLjB9LCJTaGFwZVN0eWxlIjp7IiRpZCI6IjQ5MiIsIk1hcmdpbiI6eyIkaWQiOiI0OTMiLCJUb3AiOjAuMCwiTGVmdCI6MC4wLCJSaWdodCI6MC4wLCJCb3R0b20iOjAuMH0sIlBhZGRpbmciOnsiJGlkIjoiNDk0IiwiVG9wIjowLjAsIkxlZnQiOjAuMCwiUmlnaHQiOjAuMCwiQm90dG9tIjowLjB9LCJCYWNrZ3JvdW5kIjp7IiRpZCI6IjQ5NSIsIkNvbG9yIjp7IiRpZCI6IjQ5NiIsIkEiOjI1NSwiUiI6MTc4LCJHIjoxNCwiQiI6MTh9fSwiSXNWaXNpYmxlIjp0cnVlLCJXaWR0aCI6MTguMCwiSGVpZ2h0IjoyMC4wLCJCb3JkZXJTdHlsZSI6eyIkaWQiOiI0OTciLCJMaW5lQ29sb3IiOnsiJHJlZiI6IjkwIn0sIkxpbmVXZWlnaHQiOjAuMCwiTGluZVR5cGUiOjAsIlBhcmVudFN0eWxlIjpudWxsfSwiUGFyZW50U3R5bGUiOm51bGx9LCJUaXRsZVN0eWxlIjp7IiRpZCI6IjQ5OCIsIkZvbnRTZXR0aW5ncyI6eyIkaWQiOiI0OTkiLCJGb250U2l6ZSI6MTEsIkZvbnROYW1lIjoiQ2FsaWJyaSIsIklzQm9sZCI6ZmFsc2UsIklzSXRhbGljIjpmYWxzZSwiSXNVbmRlcmxpbmVkIjpmYWxzZSwiUGFyZW50U3R5bGUiOm51bGx9LCJBdXRvU2l6ZSI6MiwiRm9yZWdyb3VuZCI6eyIkaWQiOiI1MDAiLCJDb2xvciI6eyIkaWQiOiI1MDEiLCJBIjoyNTUsIlIiOjAsIkciOjAsIkIiOjB9fSwiTWF4V2lkdGgiOjcxLjAsIk1heEhlaWdodCI6IkluZmluaXR5IiwiU21hcnRGb3JlZ3JvdW5kSXNBY3RpdmUiOmZhbHNlLCJIb3Jpem9udGFsQWxpZ25tZW50IjoxLCJWZXJ0aWNhbEFsaWdubWVudCI6MCwiU21hcnRGb3JlZ3JvdW5kIjpudWxsLCJCYWNrZ3JvdW5kRmlsbFR5cGUiOjAsIk1hcmdpbiI6eyIkaWQiOiI1MDIiLCJUb3AiOjAuMCwiTGVmdCI6MC4wLCJSaWdodCI6MC4wLCJCb3R0b20iOjAuMH0sIlBhZGRpbmciOnsiJGlkIjoiNTAzIiwiVG9wIjowLjAsIkxlZnQiOjAuMCwiUmlnaHQiOjAuMCwiQm90dG9tIjowLjB9LCJCYWNrZ3JvdW5kIjp7IiRpZCI6IjUwNCIsIkNvbG9yIjp7IiRpZCI6IjUwNSIsIkEiOjAsIlIiOjI1NSwiRyI6MjU1LCJCIjoyNTV9fSwiSXNWaXNpYmxlIjp0cnVlLCJXaWR0aCI6MC4wLCJIZWlnaHQiOjAuMCwiQm9yZGVyU3R5bGUiOnsiJGlkIjoiNTA2IiwiTGluZUNvbG9yIjpudWxsLCJMaW5lV2VpZ2h0IjowLjAsIkxpbmVUeXBlIjowLCJQYXJlbnRTdHlsZSI6bnVsbH0sIlBhcmVudFN0eWxlIjpudWxsfSwiRGF0ZVN0eWxlIjp7IiRpZCI6IjUwNyIsIkZvbnRTZXR0aW5ncyI6eyIkaWQiOiI1MDgiLCJGb250U2l6ZSI6MTAsIkZvbnROYW1lIjoiQ2FsaWJyaSIsIklzQm9sZCI6ZmFsc2UsIklzSXRhbGljIjpmYWxzZSwiSXNVbmRlcmxpbmVkIjpmYWxzZSwiUGFyZW50U3R5bGUiOm51bGx9LCJBdXRvU2l6ZSI6MCwiRm9yZWdyb3VuZCI6eyIkaWQiOiI1MDkiLCJDb2xvciI6eyIkaWQiOiI1MT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xMSIsIlRvcCI6MC4wLCJMZWZ0IjowLjAsIlJpZ2h0IjowLjAsIkJvdHRvbSI6MC4wfSwiUGFkZGluZyI6eyIkaWQiOiI1MTIiLCJUb3AiOjAuMCwiTGVmdCI6MC4wLCJSaWdodCI6MC4wLCJCb3R0b20iOjAuMH0sIkJhY2tncm91bmQiOnsiJGlkIjoiNTEzIiwiQ29sb3IiOnsiJGlkIjoiNTE0IiwiQSI6MCwiUiI6MjU1LCJHIjoyNTUsIkIiOjI1NX19LCJJc1Zpc2libGUiOnRydWUsIldpZHRoIjowLjAsIkhlaWdodCI6MC4wLCJCb3JkZXJTdHlsZSI6eyIkaWQiOiI1MTUiLCJMaW5lQ29sb3IiOm51bGwsIkxpbmVXZWlnaHQiOjAuMCwiTGluZVR5cGUiOjAsIlBhcmVudFN0eWxlIjpudWxsfSwiUGFyZW50U3R5bGUiOm51bGx9LCJEYXRlRm9ybWF0Ijp7IiRpZCI6IjU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yZWYiOiIyMzYifX0sIldlZWtOdW1iZXJpbmciOnsiJGlkIjoiNTE3IiwiRm9ybWF0IjowLCJJc1Zpc2libGUiOmZhbHNlLCJMYXN0S25vd25WaXNpYmlsaXR5U3RhdGUiOmZhbHNlfSwiSXNWaXNpYmxlIjp0cnVlLCJQYXJlbnRTdHlsZSI6bnVsbH0sIkluZGV4IjoxMSwiUGVyY2VudGFnZUNvbXBsZXRlIjpudWxsLCJQb3NpdGlvbiI6eyJSYXRpbyI6MC4wOTU1NDkyOTM4MDA2MzY1NzgsIklzQ3VzdG9tIjpmYWxzZX0sIkRhdGVGb3JtYXQiOnsiJHJlZiI6IjUxNiJ9LCJXZWVrTnVtYmVyaW5nIjp7IiRpZCI6IjUxOCIsIkZvcm1hdCI6MCwiSXNWaXNpYmxlIjpmYWxzZSwiTGFzdEtub3duVmlzaWJpbGl0eVN0YXRlIjpmYWxzZX0sIlJlbGF0ZWRUYXNrSWQiOiIwMDAwMDAwMC0wMDAwLTAwMDAtMDAwMC0wMDAwMDAwMDAwMDAiLCJJZCI6IjQ5MTVmNjA5LWQxNzItNGI5ZS05ZTk1LTc1NDcwZjhmMzMyMCIsIkltcG9ydElkIjpudWxsLCJUaXRsZSI6Ik1pbGVzdG9uZSA5IiwiTm90ZSI6bnVsbCwiSHlwZXJsaW5rIjp7IiRpZCI6IjUxOSIsIkFkZHJlc3MiOm51bGwsIlN1YkFkZHJlc3MiOm51bGx9LCJJc0NoYW5nZWQiOmZhbHNlLCJJc05ldyI6dHJ1ZX0seyIkaWQiOiI1MjAiLCJEYXRlIjoiMjAyMy0wNy0xNFQyMzo1OTowMCIsIlN0eWxlIjp7IiRpZCI6IjUyMSIsIlNoYXBlIjowLCJDb25uZWN0b3JNYXJnaW4iOnsiJGlkIjoiNTIyIiwiVG9wIjowLjAsIkxlZnQiOjIuMCwiUmlnaHQiOjIuMCwiQm90dG9tIjowLjB9LCJDb25uZWN0b3JTdHlsZSI6eyIkaWQiOiI1MjMiLCJMaW5lQ29sb3IiOnsiJGlkIjoiNTI0IiwiJHR5cGUiOiJOTFJFLkNvbW1vbi5Eb20uU29saWRDb2xvckJydXNoLCBOTFJFLkNvbW1vbiIsIkNvbG9yIjp7IiRpZCI6IjUyNSIsIkEiOjEyNywiUiI6MTY1LCJHIjoxNjUsIkIiOjE2NX19LCJMaW5lV2VpZ2h0IjoxLjAsIkxpbmVUeXBlIjowLCJQYXJlbnRTdHlsZSI6bnVsbH0sIklzQmVsb3dUaW1lYmFuZCI6ZmFsc2UsIlBvc2l0aW9uT25UYXNrIjowLCJIaWRlRGF0ZSI6ZmFsc2UsIlNoYXBlU2l6ZSI6MSwiU3BhY2luZyI6MS4wLCJQYWRkaW5nIjp7IiRpZCI6IjUyNiIsIlRvcCI6Ny4wLCJMZWZ0IjozLjAsIlJpZ2h0IjowLjAsIkJvdHRvbSI6Mi4wfSwiU2hhcGVTdHlsZSI6eyIkaWQiOiI1MjciLCJNYXJnaW4iOnsiJGlkIjoiNTI4IiwiVG9wIjowLjAsIkxlZnQiOjAuMCwiUmlnaHQiOjAuMCwiQm90dG9tIjowLjB9LCJQYWRkaW5nIjp7IiRpZCI6IjUyOSIsIlRvcCI6MC4wLCJMZWZ0IjowLjAsIlJpZ2h0IjowLjAsIkJvdHRvbSI6MC4wfSwiQmFja2dyb3VuZCI6eyIkaWQiOiI1MzAiLCJDb2xvciI6eyIkaWQiOiI1MzEiLCJBIjoyNTUsIlIiOjIzNywiRyI6MTI1LCJCIjo0OX19LCJJc1Zpc2libGUiOnRydWUsIldpZHRoIjoxOC4wLCJIZWlnaHQiOjIwLjAsIkJvcmRlclN0eWxlIjp7IiRpZCI6IjUzMiIsIkxpbmVDb2xvciI6eyIkaWQiOiI1MzMiLCIkdHlwZSI6Ik5MUkUuQ29tbW9uLkRvbS5Tb2xpZENvbG9yQnJ1c2gsIE5MUkUuQ29tbW9uIiwiQ29sb3IiOnsiJGlkIjoiNTM0IiwiQSI6MjU1LCJSIjoyNTUsIkciOjAsIkIiOjB9fSwiTGluZVdlaWdodCI6MC4wLCJMaW5lVHlwZSI6MCwiUGFyZW50U3R5bGUiOm51bGx9LCJQYXJlbnRTdHlsZSI6bnVsbH0sIlRpdGxlU3R5bGUiOnsiJGlkIjoiNTM1IiwiRm9udFNldHRpbmdzIjp7IiRpZCI6IjUzNiIsIkZvbnRTaXplIjoxMSwiRm9udE5hbWUiOiJDYWxpYnJpIiwiSXNCb2xkIjp0cnVlLCJJc0l0YWxpYyI6ZmFsc2UsIklzVW5kZXJsaW5lZCI6ZmFsc2UsIlBhcmVudFN0eWxlIjpudWxsfSwiQXV0b1NpemUiOjAsIkZvcmVncm91bmQiOnsiJGlkIjoiNTM3IiwiQ29sb3IiOnsiJGlkIjoiNT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UzOSIsIlRvcCI6MC4wLCJMZWZ0IjowLjAsIlJpZ2h0IjowLjAsIkJvdHRvbSI6MC4wfSwiUGFkZGluZyI6eyIkaWQiOiI1NDAiLCJUb3AiOjAuMCwiTGVmdCI6MC4wLCJSaWdodCI6MC4wLCJCb3R0b20iOjAuMH0sIkJhY2tncm91bmQiOnsiJGlkIjoiNTQxIiwiQ29sb3IiOnsiJGlkIjoiNTQyIiwiQSI6MCwiUiI6MjU1LCJHIjoyNTUsIkIiOjI1NX19LCJJc1Zpc2libGUiOnRydWUsIldpZHRoIjowLjAsIkhlaWdodCI6MC4wLCJCb3JkZXJTdHlsZSI6eyIkaWQiOiI1NDMiLCJMaW5lQ29sb3IiOm51bGwsIkxpbmVXZWlnaHQiOjAuMCwiTGluZVR5cGUiOjAsIlBhcmVudFN0eWxlIjpudWxsfSwiUGFyZW50U3R5bGUiOm51bGx9LCJEYXRlU3R5bGUiOnsiJGlkIjoiNTQ0IiwiRm9udFNldHRpbmdzIjp7IiRpZCI6IjU0NSIsIkZvbnRTaXplIjoxMCwiRm9udE5hbWUiOiJDYWxpYnJpIiwiSXNCb2xkIjpmYWxzZSwiSXNJdGFsaWMiOmZhbHNlLCJJc1VuZGVybGluZWQiOmZhbHNlLCJQYXJlbnRTdHlsZSI6bnVsbH0sIkF1dG9TaXplIjowLCJGb3JlZ3JvdW5kIjp7IiRpZCI6IjU0NiIsIkNvbG9yIjp7IiRpZCI6IjU0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TQ4IiwiVG9wIjowLjAsIkxlZnQiOjAuMCwiUmlnaHQiOjAuMCwiQm90dG9tIjowLjB9LCJQYWRkaW5nIjp7IiRpZCI6IjU0OSIsIlRvcCI6MC4wLCJMZWZ0IjowLjAsIlJpZ2h0IjowLjAsIkJvdHRvbSI6MC4wfSwiQmFja2dyb3VuZCI6eyIkaWQiOiI1NTAiLCJDb2xvciI6eyIkaWQiOiI1NTEiLCJBIjowLCJSIjoyNTUsIkciOjI1NSwiQiI6MjU1fX0sIklzVmlzaWJsZSI6dHJ1ZSwiV2lkdGgiOjAuMCwiSGVpZ2h0IjowLjAsIkJvcmRlclN0eWxlIjp7IiRpZCI6IjU1MiIsIkxpbmVDb2xvciI6bnVsbCwiTGluZVdlaWdodCI6MC4wLCJMaW5lVHlwZSI6MCwiUGFyZW50U3R5bGUiOm51bGx9LCJQYXJlbnRTdHlsZSI6bnVsbH0sIkRhdGVGb3JtYXQiOnsiJGlkIjoiNTUz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TU0IiwiRGF0ZVBhcnRJc1Zpc2libGUiOnRydWUsIlRpbWVQYXJ0SXNWaXNpYmxlIjpmYWxzZX19LCJXZWVrTnVtYmVyaW5nIjp7IiRpZCI6IjU1NSIsIkZvcm1hdCI6MCwiSXNWaXNpYmxlIjpmYWxzZSwiTGFzdEtub3duVmlzaWJpbGl0eVN0YXRlIjpmYWxzZX0sIklzVmlzaWJsZSI6dHJ1ZSwiUGFyZW50U3R5bGUiOm51bGx9LCJJbmRleCI6MTIsIlBlcmNlbnRhZ2VDb21wbGV0ZSI6bnVsbCwiUG9zaXRpb24iOnsiUmF0aW8iOjAuMDkxNDY5NDc4NjU0MjcyNzEyLCJJc0N1c3RvbSI6ZmFsc2V9LCJEYXRlRm9ybWF0Ijp7IiRyZWYiOiI1NTMifSwiV2Vla051bWJlcmluZyI6eyIkaWQiOiI1NTYiLCJGb3JtYXQiOjAsIklzVmlzaWJsZSI6ZmFsc2UsIkxhc3RLbm93blZpc2liaWxpdHlTdGF0ZSI6ZmFsc2V9LCJSZWxhdGVkVGFza0lkIjoiMDAwMDAwMDAtMDAwMC0wMDAwLTAwMDAtMDAwMDAwMDAwMDAwIiwiSWQiOiI1OTk0NTQzYS05M2ZiLTQ5ODktYjAyOS1jODE2NmFmMTU4NGMiLCJJbXBvcnRJZCI6bnVsbCwiVGl0bGUiOiJNaWxlc3RvbmUgMTAiLCJOb3RlIjpudWxsLCJIeXBlcmxpbmsiOnsiJGlkIjoiNTU3IiwiQWRkcmVzcyI6bnVsbCwiU3ViQWRkcmVzcyI6bnVsbH0sIklzQ2hhbmdlZCI6ZmFsc2UsIklzTmV3Ijp0cnVlfSx7IiRpZCI6IjU1OCIsIkRhdGUiOiIyMDIzLTA5LTMwVDIzOjU5OjAwIiwiU3R5bGUiOnsiJGlkIjoiNTU5IiwiU2hhcGUiOjAsIkNvbm5lY3Rvck1hcmdpbiI6eyIkaWQiOiI1NjAiLCJUb3AiOjAuMCwiTGVmdCI6Mi4wLCJSaWdodCI6Mi4wLCJCb3R0b20iOjAuMH0sIkNvbm5lY3RvclN0eWxlIjp7IiRpZCI6IjU2MSIsIkxpbmVDb2xvciI6eyIkaWQiOiI1NjIiLCIkdHlwZSI6Ik5MUkUuQ29tbW9uLkRvbS5Tb2xpZENvbG9yQnJ1c2gsIE5MUkUuQ29tbW9uIiwiQ29sb3IiOnsiJGlkIjoiNTYzIiwiQSI6MTI3LCJSIjoxNjUsIkciOjE2NSwiQiI6MTY1fX0sIkxpbmVXZWlnaHQiOjEuMCwiTGluZVR5cGUiOjAsIlBhcmVudFN0eWxlIjpudWxsfSwiSXNCZWxvd1RpbWViYW5kIjpmYWxzZSwiUG9zaXRpb25PblRhc2siOjAsIkhpZGVEYXRlIjpmYWxzZSwiU2hhcGVTaXplIjoxLCJTcGFjaW5nIjoxLjAsIlBhZGRpbmciOnsiJGlkIjoiNTY0IiwiVG9wIjo3LjAsIkxlZnQiOjMuMCwiUmlnaHQiOjAuMCwiQm90dG9tIjoyLjB9LCJTaGFwZVN0eWxlIjp7IiRpZCI6IjU2NSIsIk1hcmdpbiI6eyIkaWQiOiI1NjYiLCJUb3AiOjAuMCwiTGVmdCI6MC4wLCJSaWdodCI6MC4wLCJCb3R0b20iOjAuMH0sIlBhZGRpbmciOnsiJGlkIjoiNTY3IiwiVG9wIjowLjAsIkxlZnQiOjAuMCwiUmlnaHQiOjAuMCwiQm90dG9tIjowLjB9LCJCYWNrZ3JvdW5kIjp7IiRpZCI6IjU2OCIsIkNvbG9yIjp7IiRpZCI6IjU2OSIsIkEiOjI1NSwiUiI6MjM3LCJHIjoxMjUsIkIiOjQ5fX0sIklzVmlzaWJsZSI6dHJ1ZSwiV2lkdGgiOjE4LjAsIkhlaWdodCI6MjAuMCwiQm9yZGVyU3R5bGUiOnsiJGlkIjoiNTcwIiwiTGluZUNvbG9yIjp7IiRpZCI6IjU3MSIsIiR0eXBlIjoiTkxSRS5Db21tb24uRG9tLlNvbGlkQ29sb3JCcnVzaCwgTkxSRS5Db21tb24iLCJDb2xvciI6eyIkaWQiOiI1NzIiLCJBIjoyNTUsIlIiOjI1NSwiRyI6MCwiQiI6MH19LCJMaW5lV2VpZ2h0IjowLjAsIkxpbmVUeXBlIjowLCJQYXJlbnRTdHlsZSI6bnVsbH0sIlBhcmVudFN0eWxlIjpudWxsfSwiVGl0bGVTdHlsZSI6eyIkaWQiOiI1NzMiLCJGb250U2V0dGluZ3MiOnsiJGlkIjoiNTc0IiwiRm9udFNpemUiOjExLCJGb250TmFtZSI6IkNhbGlicmkiLCJJc0JvbGQiOnRydWUsIklzSXRhbGljIjpmYWxzZSwiSXNVbmRlcmxpbmVkIjpmYWxzZSwiUGFyZW50U3R5bGUiOm51bGx9LCJBdXRvU2l6ZSI6MCwiRm9yZWdyb3VuZCI6eyIkaWQiOiI1NzUiLCJDb2xvciI6eyIkaWQiOiI1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c3IiwiVG9wIjowLjAsIkxlZnQiOjAuMCwiUmlnaHQiOjAuMCwiQm90dG9tIjowLjB9LCJQYWRkaW5nIjp7IiRpZCI6IjU3OCIsIlRvcCI6MC4wLCJMZWZ0IjowLjAsIlJpZ2h0IjowLjAsIkJvdHRvbSI6MC4wfSwiQmFja2dyb3VuZCI6eyIkaWQiOiI1NzkiLCJDb2xvciI6eyIkaWQiOiI1ODAiLCJBIjowLCJSIjoyNTUsIkciOjI1NSwiQiI6MjU1fX0sIklzVmlzaWJsZSI6dHJ1ZSwiV2lkdGgiOjAuMCwiSGVpZ2h0IjowLjAsIkJvcmRlclN0eWxlIjp7IiRpZCI6IjU4MSIsIkxpbmVDb2xvciI6bnVsbCwiTGluZVdlaWdodCI6MC4wLCJMaW5lVHlwZSI6MCwiUGFyZW50U3R5bGUiOm51bGx9LCJQYXJlbnRTdHlsZSI6bnVsbH0sIkRhdGVTdHlsZSI6eyIkaWQiOiI1ODIiLCJGb250U2V0dGluZ3MiOnsiJGlkIjoiNTgzIiwiRm9udFNpemUiOjEwLCJGb250TmFtZSI6IkNhbGlicmkiLCJJc0JvbGQiOmZhbHNlLCJJc0l0YWxpYyI6ZmFsc2UsIklzVW5kZXJsaW5lZCI6ZmFsc2UsIlBhcmVudFN0eWxlIjpudWxsfSwiQXV0b1NpemUiOjAsIkZvcmVncm91bmQiOnsiJGlkIjoiNTg0IiwiQ29sb3IiOnsiJGlkIjoiNTg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DYiLCJUb3AiOjAuMCwiTGVmdCI6MC4wLCJSaWdodCI6MC4wLCJCb3R0b20iOjAuMH0sIlBhZGRpbmciOnsiJGlkIjoiNTg3IiwiVG9wIjowLjAsIkxlZnQiOjAuMCwiUmlnaHQiOjAuMCwiQm90dG9tIjowLjB9LCJCYWNrZ3JvdW5kIjp7IiRpZCI6IjU4OCIsIkNvbG9yIjp7IiRpZCI6IjU4OSIsIkEiOjAsIlIiOjI1NSwiRyI6MjU1LCJCIjoyNTV9fSwiSXNWaXNpYmxlIjp0cnVlLCJXaWR0aCI6MC4wLCJIZWlnaHQiOjAuMCwiQm9yZGVyU3R5bGUiOnsiJGlkIjoiNTkwIiwiTGluZUNvbG9yIjpudWxsLCJMaW5lV2VpZ2h0IjowLjAsIkxpbmVUeXBlIjowLCJQYXJlbnRTdHlsZSI6bnVsbH0sIlBhcmVudFN0eWxlIjpudWxsfSwiRGF0ZUZvcm1hdCI6eyIkaWQiOiI1OTE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1OTIiLCJEYXRlUGFydElzVmlzaWJsZSI6dHJ1ZSwiVGltZVBhcnRJc1Zpc2libGUiOmZhbHNlfX0sIldlZWtOdW1iZXJpbmciOnsiJGlkIjoiNTkzIiwiRm9ybWF0IjowLCJJc1Zpc2libGUiOmZhbHNlLCJMYXN0S25vd25WaXNpYmlsaXR5U3RhdGUiOmZhbHNlfSwiSXNWaXNpYmxlIjp0cnVlLCJQYXJlbnRTdHlsZSI6bnVsbH0sIkluZGV4IjoxMywiUGVyY2VudGFnZUNvbXBsZXRlIjpudWxsLCJQb3NpdGlvbiI6eyJSYXRpbyI6MC4xMjAzMTQ5NTgzNjA0NjAwNiwiSXNDdXN0b20iOmZhbHNlfSwiRGF0ZUZvcm1hdCI6eyIkcmVmIjoiNTkxIn0sIldlZWtOdW1iZXJpbmciOnsiJGlkIjoiNTk0IiwiRm9ybWF0IjowLCJJc1Zpc2libGUiOmZhbHNlLCJMYXN0S25vd25WaXNpYmlsaXR5U3RhdGUiOmZhbHNlfSwiUmVsYXRlZFRhc2tJZCI6IjAwMDAwMDAwLTAwMDAtMDAwMC0wMDAwLTAwMDAwMDAwMDAwMCIsIklkIjoiNDk4ZGY5NzYtYmE0Mi00NjliLTllYjQtMzcwMDFiZmY2ZTRmIiwiSW1wb3J0SWQiOm51bGwsIlRpdGxlIjoiTWlsZXN0b25lIDExIiwiTm90ZSI6bnVsbCwiSHlwZXJsaW5rIjp7IiRpZCI6IjU5NSIsIkFkZHJlc3MiOm51bGwsIlN1YkFkZHJlc3MiOm51bGx9LCJJc0NoYW5nZWQiOmZhbHNlLCJJc05ldyI6dHJ1ZX0seyIkaWQiOiI1OTYiLCJEYXRlIjoiMjAyMy0xMi0xNVQyMzo1OTowMCIsIlN0eWxlIjp7IiRpZCI6IjU5NyIsIlNoYXBlIjowLCJDb25uZWN0b3JNYXJnaW4iOnsiJGlkIjoiNTk4IiwiVG9wIjowLjAsIkxlZnQiOjIuMCwiUmlnaHQiOjIuMCwiQm90dG9tIjowLjB9LCJDb25uZWN0b3JTdHlsZSI6eyIkaWQiOiI1OTkiLCJMaW5lQ29sb3IiOnsiJGlkIjoiNjAwIiwiJHR5cGUiOiJOTFJFLkNvbW1vbi5Eb20uU29saWRDb2xvckJydXNoLCBOTFJFLkNvbW1vbiIsIkNvbG9yIjp7IiRpZCI6IjYwMSIsIkEiOjEyNywiUiI6MTY1LCJHIjoxNjUsIkIiOjE2NX19LCJMaW5lV2VpZ2h0IjoxLjAsIkxpbmVUeXBlIjowLCJQYXJlbnRTdHlsZSI6bnVsbH0sIklzQmVsb3dUaW1lYmFuZCI6ZmFsc2UsIlBvc2l0aW9uT25UYXNrIjowLCJIaWRlRGF0ZSI6ZmFsc2UsIlNoYXBlU2l6ZSI6MSwiU3BhY2luZyI6MS4wLCJQYWRkaW5nIjp7IiRpZCI6IjYwMiIsIlRvcCI6Ny4wLCJMZWZ0IjozLjAsIlJpZ2h0IjowLjAsIkJvdHRvbSI6Mi4wfSwiU2hhcGVTdHlsZSI6eyIkaWQiOiI2MDMiLCJNYXJnaW4iOnsiJGlkIjoiNjA0IiwiVG9wIjowLjAsIkxlZnQiOjAuMCwiUmlnaHQiOjAuMCwiQm90dG9tIjowLjB9LCJQYWRkaW5nIjp7IiRpZCI6IjYwNSIsIlRvcCI6MC4wLCJMZWZ0IjowLjAsIlJpZ2h0IjowLjAsIkJvdHRvbSI6MC4wfSwiQmFja2dyb3VuZCI6eyIkaWQiOiI2MDYiLCJDb2xvciI6eyIkaWQiOiI2MDciLCJBIjoyNTUsIlIiOjIzNywiRyI6MTI1LCJCIjo0OX19LCJJc1Zpc2libGUiOnRydWUsIldpZHRoIjoxOC4wLCJIZWlnaHQiOjIwLjAsIkJvcmRlclN0eWxlIjp7IiRpZCI6IjYwOCIsIkxpbmVDb2xvciI6eyIkaWQiOiI2MDkiLCIkdHlwZSI6Ik5MUkUuQ29tbW9uLkRvbS5Tb2xpZENvbG9yQnJ1c2gsIE5MUkUuQ29tbW9uIiwiQ29sb3IiOnsiJGlkIjoiNjEwIiwiQSI6MjU1LCJSIjoyNTUsIkciOjAsIkIiOjB9fSwiTGluZVdlaWdodCI6MC4wLCJMaW5lVHlwZSI6MCwiUGFyZW50U3R5bGUiOm51bGx9LCJQYXJlbnRTdHlsZSI6bnVsbH0sIlRpdGxlU3R5bGUiOnsiJGlkIjoiNjExIiwiRm9udFNldHRpbmdzIjp7IiRpZCI6IjYxMiIsIkZvbnRTaXplIjoxMSwiRm9udE5hbWUiOiJDYWxpYnJpIiwiSXNCb2xkIjp0cnVlLCJJc0l0YWxpYyI6ZmFsc2UsIklzVW5kZXJsaW5lZCI6ZmFsc2UsIlBhcmVudFN0eWxlIjpudWxsfSwiQXV0b1NpemUiOjAsIkZvcmVncm91bmQiOnsiJGlkIjoiNjEzIiwiQ29sb3IiOnsiJGlkIjoiNjE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xNSIsIlRvcCI6MC4wLCJMZWZ0IjowLjAsIlJpZ2h0IjowLjAsIkJvdHRvbSI6MC4wfSwiUGFkZGluZyI6eyIkaWQiOiI2MTYiLCJUb3AiOjAuMCwiTGVmdCI6MC4wLCJSaWdodCI6MC4wLCJCb3R0b20iOjAuMH0sIkJhY2tncm91bmQiOnsiJGlkIjoiNjE3IiwiQ29sb3IiOnsiJGlkIjoiNjE4IiwiQSI6MCwiUiI6MjU1LCJHIjoyNTUsIkIiOjI1NX19LCJJc1Zpc2libGUiOnRydWUsIldpZHRoIjowLjAsIkhlaWdodCI6MC4wLCJCb3JkZXJTdHlsZSI6eyIkaWQiOiI2MTkiLCJMaW5lQ29sb3IiOm51bGwsIkxpbmVXZWlnaHQiOjAuMCwiTGluZVR5cGUiOjAsIlBhcmVudFN0eWxlIjpudWxsfSwiUGFyZW50U3R5bGUiOm51bGx9LCJEYXRlU3R5bGUiOnsiJGlkIjoiNjIwIiwiRm9udFNldHRpbmdzIjp7IiRpZCI6IjYyMSIsIkZvbnRTaXplIjoxMCwiRm9udE5hbWUiOiJDYWxpYnJpIiwiSXNCb2xkIjpmYWxzZSwiSXNJdGFsaWMiOmZhbHNlLCJJc1VuZGVybGluZWQiOmZhbHNlLCJQYXJlbnRTdHlsZSI6bnVsbH0sIkF1dG9TaXplIjowLCJGb3JlZ3JvdW5kIjp7IiRpZCI6IjYyMiIsIkNvbG9yIjp7IiRpZCI6IjY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0IiwiVG9wIjowLjAsIkxlZnQiOjAuMCwiUmlnaHQiOjAuMCwiQm90dG9tIjowLjB9LCJQYWRkaW5nIjp7IiRpZCI6IjYyNSIsIlRvcCI6MC4wLCJMZWZ0IjowLjAsIlJpZ2h0IjowLjAsIkJvdHRvbSI6MC4wfSwiQmFja2dyb3VuZCI6eyIkaWQiOiI2MjYiLCJDb2xvciI6eyIkaWQiOiI2MjciLCJBIjowLCJSIjoyNTUsIkciOjI1NSwiQiI6MjU1fX0sIklzVmlzaWJsZSI6dHJ1ZSwiV2lkdGgiOjAuMCwiSGVpZ2h0IjowLjAsIkJvcmRlclN0eWxlIjp7IiRpZCI6IjYyOCIsIkxpbmVDb2xvciI6bnVsbCwiTGluZVdlaWdodCI6MC4wLCJMaW5lVHlwZSI6MCwiUGFyZW50U3R5bGUiOm51bGx9LCJQYXJlbnRTdHlsZSI6bnVsbH0sIkRhdGVGb3JtYXQiOnsiJGlkIjoiNjI5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NjMwIiwiRGF0ZVBhcnRJc1Zpc2libGUiOnRydWUsIlRpbWVQYXJ0SXNWaXNpYmxlIjpmYWxzZX19LCJXZWVrTnVtYmVyaW5nIjp7IiRpZCI6IjYzMSIsIkZvcm1hdCI6MCwiSXNWaXNpYmxlIjpmYWxzZSwiTGFzdEtub3duVmlzaWJpbGl0eVN0YXRlIjpmYWxzZX0sIklzVmlzaWJsZSI6dHJ1ZSwiUGFyZW50U3R5bGUiOm51bGx9LCJJbmRleCI6MTQsIlBlcmNlbnRhZ2VDb21wbGV0ZSI6bnVsbCwiUG9zaXRpb24iOnsiUmF0aW8iOjAuMTI3OTE3MzAwMzc3MzYyOTksIklzQ3VzdG9tIjpmYWxzZX0sIkRhdGVGb3JtYXQiOnsiJHJlZiI6IjYyOSJ9LCJXZWVrTnVtYmVyaW5nIjp7IiRpZCI6IjYzMiIsIkZvcm1hdCI6MCwiSXNWaXNpYmxlIjpmYWxzZSwiTGFzdEtub3duVmlzaWJpbGl0eVN0YXRlIjpmYWxzZX0sIlJlbGF0ZWRUYXNrSWQiOiIwMDAwMDAwMC0wMDAwLTAwMDAtMDAwMC0wMDAwMDAwMDAwMDAiLCJJZCI6IjA0Y2EyNDYwLTYwZTgtNDY5Yi1hNDI5LThhNjFlNjA0NTQ1MSIsIkltcG9ydElkIjpudWxsLCJUaXRsZSI6Ik1pbGVzdG9uZSAxMiIsIk5vdGUiOm51bGwsIkh5cGVybGluayI6eyIkaWQiOiI2MzMiLCJBZGRyZXNzIjpudWxsLCJTdWJBZGRyZXNzIjpudWxsfSwiSXNDaGFuZ2VkIjpmYWxzZSwiSXNOZXciOnRydWV9XSwiVGFza3MiOlt7IiRpZCI6IjYzNCIsIkdyb3VwTmFtZSI6bnVsbCwiU3RhcnREYXRlIjoiMjAyMS0xMC0zMFQwMDowMDowMFoiLCJFbmREYXRlIjoiMjAyMi0xMC0yOFQyMzo1OTowMFoiLCJQZXJjZW50YWdlQ29tcGxldGUiOm51bGwsIlN0eWxlIjp7IiRpZCI6IjYzNSIsIlNoYXBlIjo2LCJTaGFwZVRoaWNrbmVzcyI6MiwiRHVyYXRpb25Gb3JtYXQiOjUsIkluY2x1ZGVOb25Xb3JraW5nRGF5c0luRHVyYXRpb24iOmZhbHNlLCJQZXJjZW50YWdlQ29tcGxldGVTdHlsZSI6eyIkaWQiOiI2MzYiLCJGb250U2V0dGluZ3MiOnsiJGlkIjoiNjM3IiwiRm9udFNpemUiOjEwLCJGb250TmFtZSI6IkNhbGlicmkiLCJJc0JvbGQiOmZhbHNlLCJJc0l0YWxpYyI6ZmFsc2UsIklzVW5kZXJsaW5lZCI6ZmFsc2UsIlBhcmVudFN0eWxlIjpudWxsfSwiQXV0b1NpemUiOjAsIkZvcmVncm91bmQiOnsiJGlkIjoiNjM4IiwiQ29sb3IiOnsiJHJlZiI6IjExMyJ9fSwiTWF4V2lkdGgiOjIwMC4wLCJNYXhIZWlnaHQiOiJJbmZpbml0eSIsIlNtYXJ0Rm9yZWdyb3VuZElzQWN0aXZlIjpmYWxzZSwiSG9yaXpvbnRhbEFsaWdubWVudCI6MCwiVmVydGljYWxBbGlnbm1lbnQiOjAsIlNtYXJ0Rm9yZWdyb3VuZCI6bnVsbCwiQmFja2dyb3VuZEZpbGxUeXBlIjowLCJNYXJnaW4iOnsiJGlkIjoiNjM5IiwiVG9wIjowLjAsIkxlZnQiOjAuMCwiUmlnaHQiOjAuMCwiQm90dG9tIjowLjB9LCJQYWRkaW5nIjp7IiRpZCI6IjY0MCIsIlRvcCI6MC4wLCJMZWZ0IjowLjAsIlJpZ2h0IjowLjAsIkJvdHRvbSI6MC4wfSwiQmFja2dyb3VuZCI6eyIkcmVmIjoiMTE2In0sIklzVmlzaWJsZSI6dHJ1ZSwiV2lkdGgiOjAuMCwiSGVpZ2h0IjowLjAsIkJvcmRlclN0eWxlIjp7IiRpZCI6IjY0MSIsIkxpbmVDb2xvciI6bnVsbCwiTGluZVdlaWdodCI6MC4wLCJMaW5lVHlwZSI6MCwiUGFyZW50U3R5bGUiOm51bGx9LCJQYXJlbnRTdHlsZSI6bnVsbH0sIkR1cmF0aW9uU3R5bGUiOnsiJGlkIjoiNjQyIiwiRm9udFNldHRpbmdzIjp7IiRpZCI6IjY0MyIsIkZvbnRTaXplIjo5LCJGb250TmFtZSI6IkNhbGlicmkiLCJJc0JvbGQiOmZhbHNlLCJJc0l0YWxpYyI6ZmFsc2UsIklzVW5kZXJsaW5lZCI6ZmFsc2UsIlBhcmVudFN0eWxlIjpudWxsfSwiQXV0b1NpemUiOjAsIkZvcmVncm91bmQiOnsiJGlkIjoiNjQ0IiwiQ29sb3IiOnsiJHJlZiI6IjEyMCJ9fSwiTWF4V2lkdGgiOjIwMC4wLCJNYXhIZWlnaHQiOiJJbmZpbml0eSIsIlNtYXJ0Rm9yZWdyb3VuZElzQWN0aXZlIjpmYWxzZSwiSG9yaXpvbnRhbEFsaWdubWVudCI6MCwiVmVydGljYWxBbGlnbm1lbnQiOjAsIlNtYXJ0Rm9yZWdyb3VuZCI6bnVsbCwiQmFja2dyb3VuZEZpbGxUeXBlIjowLCJNYXJnaW4iOnsiJGlkIjoiNjQ1IiwiVG9wIjowLjAsIkxlZnQiOjAuMCwiUmlnaHQiOjAuMCwiQm90dG9tIjowLjB9LCJQYWRkaW5nIjp7IiRpZCI6IjY0NiIsIlRvcCI6MC4wLCJMZWZ0IjowLjAsIlJpZ2h0IjowLjAsIkJvdHRvbSI6MC4wfSwiQmFja2dyb3VuZCI6eyIkcmVmIjoiMTIzIn0sIklzVmlzaWJsZSI6dHJ1ZSwiV2lkdGgiOjAuMCwiSGVpZ2h0IjowLjAsIkJvcmRlclN0eWxlIjp7IiRpZCI6IjY0NyIsIkxpbmVDb2xvciI6bnVsbCwiTGluZVdlaWdodCI6MC4wLCJMaW5lVHlwZSI6MCwiUGFyZW50U3R5bGUiOm51bGx9LCJQYXJlbnRTdHlsZSI6bnVsbH0sIkhvcml6b250YWxDb25uZWN0b3JTdHlsZSI6eyIkaWQiOiI2NDgiLCJMaW5lQ29sb3IiOnsiJHJlZiI6IjEyNSJ9LCJMaW5lV2VpZ2h0IjoxLjAsIkxpbmVUeXBlIjowLCJQYXJlbnRTdHlsZSI6bnVsbH0sIlZlcnRpY2FsQ29ubmVjdG9yU3R5bGUiOnsiJGlkIjoiNjQ5IiwiTGluZUNvbG9yIjp7IiRyZWYiOiIxMjgifSwiTGluZVdlaWdodCI6MS4wLCJMaW5lVHlwZSI6MCwiUGFyZW50U3R5bGUiOm51bGx9LCJNYXJnaW4iOm51bGwsIlN0YXJ0RGF0ZVBvc2l0aW9uIjo2LCJFbmREYXRlUG9zaXRpb24iOjYsIkRhdGVJc1Zpc2libGUiOmZhbHNlLCJUaXRsZVBvc2l0aW9uIjoxLCJEdXJhdGlvblBvc2l0aW9uIjo2LCJQZXJjZW50YWdlQ29tcGxldGVkUG9zaXRpb24iOjYsIlNwYWNpbmciOjEwLCJJc0JlbG93VGltZWJhbmQiOnRydWUsIlBlcmNlbnRhZ2VDb21wbGV0ZVNoYXBlT3BhY2l0eSI6MzUsIlNoYXBlU3R5bGUiOnsiJGlkIjoiNjUwIiwiTWFyZ2luIjp7IiRpZCI6IjY1MSIsIlRvcCI6MC4wLCJMZWZ0Ijo0LjAsIlJpZ2h0Ijo0LjAsIkJvdHRvbSI6MC4wfSwiUGFkZGluZyI6eyIkaWQiOiI2NTIiLCJUb3AiOjAuMCwiTGVmdCI6MC4wLCJSaWdodCI6MC4wLCJCb3R0b20iOjAuMH0sIkJhY2tncm91bmQiOnsiJGlkIjoiNjUzIiwiQ29sb3IiOnsiJGlkIjoiNjU0IiwiQSI6MjU1LCJSIjoyNTUsIkciOjE5MiwiQiI6MH19LCJJc1Zpc2libGUiOnRydWUsIldpZHRoIjowLjAsIkhlaWdodCI6MjIuMCwiQm9yZGVyU3R5bGUiOnsiJGlkIjoiNjU1IiwiTGluZUNvbG9yIjp7IiRpZCI6IjY1NiIsIiR0eXBlIjoiTkxSRS5Db21tb24uRG9tLlNvbGlkQ29sb3JCcnVzaCwgTkxSRS5Db21tb24iLCJDb2xvciI6eyIkaWQiOiI2NTciLCJBIjoyNTUsIlIiOjI1NSwiRyI6MCwiQiI6MH19LCJMaW5lV2VpZ2h0IjowLjAsIkxpbmVUeXBlIjowLCJQYXJlbnRTdHlsZSI6bnVsbH0sIlBhcmVudFN0eWxlIjpudWxsfSwiVGl0bGVTdHlsZSI6eyIkaWQiOiI2NTgiLCJGb250U2V0dGluZ3MiOnsiJGlkIjoiNjU5IiwiRm9udFNpemUiOjExLCJGb250TmFtZSI6IkNhbGlicmkiLCJJc0JvbGQiOnRydWUsIklzSXRhbGljIjpmYWxzZSwiSXNVbmRlcmxpbmVkIjpmYWxzZSwiUGFyZW50U3R5bGUiOm51bGx9LCJBdXRvU2l6ZSI6MiwiRm9yZWdyb3VuZCI6eyIkaWQiOiI2NjAiLCJDb2xvciI6eyIkaWQiOiI2NjEiLCJBIjoyNTUsIlIiOjAsIkciOjAsIkIiOjB9fSwiTWF4V2lkdGgiOjE1My43OTM3MDExNzE4NzUsIk1heEhlaWdodCI6IkluZmluaXR5IiwiU21hcnRGb3JlZ3JvdW5kSXNBY3RpdmUiOmZhbHNlLCJIb3Jpem9udGFsQWxpZ25tZW50IjowLCJWZXJ0aWNhbEFsaWdubWVudCI6MCwiU21hcnRGb3JlZ3JvdW5kIjpudWxsLCJCYWNrZ3JvdW5kRmlsbFR5cGUiOjAsIk1hcmdpbiI6eyIkaWQiOiI2NjIiLCJUb3AiOjAuMCwiTGVmdCI6MC4wLCJSaWdodCI6MC4wLCJCb3R0b20iOjAuMH0sIlBhZGRpbmciOnsiJGlkIjoiNjYzIiwiVG9wIjowLjAsIkxlZnQiOjAuMCwiUmlnaHQiOjAuMCwiQm90dG9tIjowLjB9LCJCYWNrZ3JvdW5kIjp7IiRpZCI6IjY2NCIsIkNvbG9yIjp7IiRpZCI6IjY2NSIsIkEiOjAsIlIiOjI1NSwiRyI6MjU1LCJCIjoyNTV9fSwiSXNWaXNpYmxlIjp0cnVlLCJXaWR0aCI6MC4wLCJIZWlnaHQiOjAuMCwiQm9yZGVyU3R5bGUiOnsiJGlkIjoiNjY2IiwiTGluZUNvbG9yIjpudWxsLCJMaW5lV2VpZ2h0IjowLjAsIkxpbmVUeXBlIjowLCJQYXJlbnRTdHlsZSI6bnVsbH0sIlBhcmVudFN0eWxlIjpudWxsfSwiRGF0ZVN0eWxlIjp7IiRpZCI6IjY2NyIsIkZvbnRTZXR0aW5ncyI6eyIkaWQiOiI2NjgiLCJGb250U2l6ZSI6MTAsIkZvbnROYW1lIjoiQ2FsaWJyaSIsIklzQm9sZCI6ZmFsc2UsIklzSXRhbGljIjpmYWxzZSwiSXNVbmRlcmxpbmVkIjpmYWxzZSwiUGFyZW50U3R5bGUiOm51bGx9LCJBdXRvU2l6ZSI6MCwiRm9yZWdyb3VuZCI6eyIkaWQiOiI2NjkiLCJDb2xvciI6eyIkcmVmIjoiMTQ4In19LCJNYXhXaWR0aCI6MjAwLjAsIk1heEhlaWdodCI6IkluZmluaXR5IiwiU21hcnRGb3JlZ3JvdW5kSXNBY3RpdmUiOmZhbHNlLCJIb3Jpem9udGFsQWxpZ25tZW50IjowLCJWZXJ0aWNhbEFsaWdubWVudCI6MCwiU21hcnRGb3JlZ3JvdW5kIjpudWxsLCJCYWNrZ3JvdW5kRmlsbFR5cGUiOjAsIk1hcmdpbiI6eyIkaWQiOiI2NzAiLCJUb3AiOjAuMCwiTGVmdCI6MC4wLCJSaWdodCI6MC4wLCJCb3R0b20iOjAuMH0sIlBhZGRpbmciOnsiJGlkIjoiNjcxIiwiVG9wIjowLjAsIkxlZnQiOjAuMCwiUmlnaHQiOjAuMCwiQm90dG9tIjowLjB9LCJCYWNrZ3JvdW5kIjp7IiRyZWYiOiIxNTEifSwiSXNWaXNpYmxlIjp0cnVlLCJXaWR0aCI6MC4wLCJIZWlnaHQiOjAuMCwiQm9yZGVyU3R5bGUiOnsiJGlkIjoiNjcyIiwiTGluZUNvbG9yIjpudWxsLCJMaW5lV2VpZ2h0IjowLjAsIkxpbmVUeXBlIjowLCJQYXJlbnRTdHlsZSI6bnVsbH0sIlBhcmVudFN0eWxlIjpudWxsfSwiRGF0ZUZvcm1hdCI6eyIkaWQiOiI2NzM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zQiLCJEYXRlUGFydElzVmlzaWJsZSI6dHJ1ZSwiVGltZVBhcnRJc1Zpc2libGUiOmZhbHNlfX0sIldlZWtOdW1iZXJpbmciOnsiJGlkIjoiNjc1IiwiRm9ybWF0IjowLCJJc1Zpc2libGUiOmZhbHNlLCJMYXN0S25vd25WaXNpYmlsaXR5U3RhdGUiOmZhbHNlfSwiSXNWaXNpYmxlIjp0cnVlLCJQYXJlbnRTdHlsZSI6bnVsbH0sIkluZGV4IjowLCJTbWFydER1cmF0aW9uQWN0aXZhdGVkIjpmYWxzZSwiRGF0ZUZvcm1hdCI6eyIkcmVmIjoiNjczIn0sIldlZWtOdW1iZXJpbmciOnsiJGlkIjoiNjc2IiwiRm9ybWF0IjowLCJJc1Zpc2libGUiOmZhbHNlLCJMYXN0S25vd25WaXNpYmlsaXR5U3RhdGUiOmZhbHNlfSwiSWQiOiIyZDk2N2JhNi00NWE1LTQyOTUtYTMwOC02YThlMjQ0MmI4YmQiLCJJbXBvcnRJZCI6bnVsbCwiVGl0bGUiOiJQaGFzZSBJIiwiTm90ZSI6bnVsbCwiSHlwZXJsaW5rIjp7IiRpZCI6IjY3NyIsIkFkZHJlc3MiOm51bGwsIlN1YkFkZHJlc3MiOm51bGx9LCJJc0NoYW5nZWQiOmZhbHNlLCJJc05ldyI6dHJ1ZX0seyIkaWQiOiI2NzgiLCJHcm91cE5hbWUiOm51bGwsIlN0YXJ0RGF0ZSI6IjIwMjItMTEtMTVUMDA6MDA6MDBaIiwiRW5kRGF0ZSI6IjIwMjMtMDktMjVUMjM6NTk6MDBaIiwiUGVyY2VudGFnZUNvbXBsZXRlIjpudWxsLCJTdHlsZSI6eyIkaWQiOiI2NzkiLCJTaGFwZSI6NiwiU2hhcGVUaGlja25lc3MiOjIsIkR1cmF0aW9uRm9ybWF0Ijo1LCJJbmNsdWRlTm9uV29ya2luZ0RheXNJbkR1cmF0aW9uIjpmYWxzZSwiUGVyY2VudGFnZUNvbXBsZXRlU3R5bGUiOnsiJGlkIjoiNjgwIiwiRm9udFNldHRpbmdzIjp7IiRpZCI6IjY4MSIsIkZvbnRTaXplIjoxMCwiRm9udE5hbWUiOiJDYWxpYnJpIiwiSXNCb2xkIjpmYWxzZSwiSXNJdGFsaWMiOmZhbHNlLCJJc1VuZGVybGluZWQiOmZhbHNlLCJQYXJlbnRTdHlsZSI6bnVsbH0sIkF1dG9TaXplIjowLCJGb3JlZ3JvdW5kIjp7IiRpZCI6IjY4MiIsIkNvbG9yIjp7IiRyZWYiOiIxMTMifX0sIk1heFdpZHRoIjoyMDAuMCwiTWF4SGVpZ2h0IjoiSW5maW5pdHkiLCJTbWFydEZvcmVncm91bmRJc0FjdGl2ZSI6ZmFsc2UsIkhvcml6b250YWxBbGlnbm1lbnQiOjAsIlZlcnRpY2FsQWxpZ25tZW50IjowLCJTbWFydEZvcmVncm91bmQiOm51bGwsIkJhY2tncm91bmRGaWxsVHlwZSI6MCwiTWFyZ2luIjp7IiRpZCI6IjY4MyIsIlRvcCI6MC4wLCJMZWZ0IjowLjAsIlJpZ2h0IjowLjAsIkJvdHRvbSI6MC4wfSwiUGFkZGluZyI6eyIkaWQiOiI2ODQiLCJUb3AiOjAuMCwiTGVmdCI6MC4wLCJSaWdodCI6MC4wLCJCb3R0b20iOjAuMH0sIkJhY2tncm91bmQiOnsiJHJlZiI6IjExNiJ9LCJJc1Zpc2libGUiOnRydWUsIldpZHRoIjowLjAsIkhlaWdodCI6MC4wLCJCb3JkZXJTdHlsZSI6eyIkaWQiOiI2ODUiLCJMaW5lQ29sb3IiOm51bGwsIkxpbmVXZWlnaHQiOjAuMCwiTGluZVR5cGUiOjAsIlBhcmVudFN0eWxlIjpudWxsfSwiUGFyZW50U3R5bGUiOm51bGx9LCJEdXJhdGlvblN0eWxlIjp7IiRpZCI6IjY4NiIsIkZvbnRTZXR0aW5ncyI6eyIkaWQiOiI2ODciLCJGb250U2l6ZSI6OSwiRm9udE5hbWUiOiJDYWxpYnJpIiwiSXNCb2xkIjpmYWxzZSwiSXNJdGFsaWMiOmZhbHNlLCJJc1VuZGVybGluZWQiOmZhbHNlLCJQYXJlbnRTdHlsZSI6bnVsbH0sIkF1dG9TaXplIjowLCJGb3JlZ3JvdW5kIjp7IiRpZCI6IjY4OCIsIkNvbG9yIjp7IiRyZWYiOiIxMjAi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EyMyJ9LCJJc1Zpc2libGUiOnRydWUsIldpZHRoIjowLjAsIkhlaWdodCI6MC4wLCJCb3JkZXJTdHlsZSI6eyIkaWQiOiI2OTEiLCJMaW5lQ29sb3IiOm51bGwsIkxpbmVXZWlnaHQiOjAuMCwiTGluZVR5cGUiOjAsIlBhcmVudFN0eWxlIjpudWxsfSwiUGFyZW50U3R5bGUiOm51bGx9LCJIb3Jpem9udGFsQ29ubmVjdG9yU3R5bGUiOnsiJGlkIjoiNjkyIiwiTGluZUNvbG9yIjp7IiRyZWYiOiIxMjUifSwiTGluZVdlaWdodCI6MS4wLCJMaW5lVHlwZSI6MCwiUGFyZW50U3R5bGUiOm51bGx9LCJWZXJ0aWNhbENvbm5lY3RvclN0eWxlIjp7IiRpZCI6IjY5MyIsIkxpbmVDb2xvciI6eyIkcmVmIjoiMTI4In0sIkxpbmVXZWlnaHQiOjEuMCwiTGluZVR5cGUiOjAsIlBhcmVudFN0eWxlIjpudWxsfSwiTWFyZ2luIjpudWxsLCJTdGFydERhdGVQb3NpdGlvbiI6NiwiRW5kRGF0ZVBvc2l0aW9uIjo2LCJEYXRlSXNWaXNpYmxlIjpmYWxzZSwiVGl0bGVQb3NpdGlvbiI6MSwiRHVyYXRpb25Qb3NpdGlvbiI6NiwiUGVyY2VudGFnZUNvbXBsZXRlZFBvc2l0aW9uIjo2LCJTcGFjaW5nIjoxMCwiSXNCZWxvd1RpbWViYW5kIjp0cnVlLCJQZXJjZW50YWdlQ29tcGxldGVTaGFwZU9wYWNpdHkiOjM1LCJTaGFwZVN0eWxlIjp7IiRpZCI6IjY5NCIsIk1hcmdpbiI6eyIkaWQiOiI2OTUiLCJUb3AiOjAuMCwiTGVmdCI6NC4wLCJSaWdodCI6NC4wLCJCb3R0b20iOjAuMH0sIlBhZGRpbmciOnsiJGlkIjoiNjk2IiwiVG9wIjowLjAsIkxlZnQiOjAuMCwiUmlnaHQiOjAuMCwiQm90dG9tIjowLjB9LCJCYWNrZ3JvdW5kIjp7IiRpZCI6IjY5NyIsIkNvbG9yIjp7IiRpZCI6IjY5OCIsIkEiOjI1NSwiUiI6MjM3LCJHIjoxMjUsIkIiOjQ5fX0sIklzVmlzaWJsZSI6dHJ1ZSwiV2lkdGgiOjAuMCwiSGVpZ2h0IjoyMi4wLCJCb3JkZXJTdHlsZSI6eyIkaWQiOiI2OTkiLCJMaW5lQ29sb3IiOnsiJGlkIjoiNzAwIiwiJHR5cGUiOiJOTFJFLkNvbW1vbi5Eb20uU29saWRDb2xvckJydXNoLCBOTFJFLkNvbW1vbiIsIkNvbG9yIjp7IiRpZCI6IjcwMSIsIkEiOjI1NSwiUiI6MjU1LCJHIjowLCJCIjowfX0sIkxpbmVXZWlnaHQiOjAuMCwiTGluZVR5cGUiOjAsIlBhcmVudFN0eWxlIjpudWxsfSwiUGFyZW50U3R5bGUiOm51bGx9LCJUaXRsZVN0eWxlIjp7IiRpZCI6IjcwMiIsIkZvbnRTZXR0aW5ncyI6eyIkaWQiOiI3MDMiLCJGb250U2l6ZSI6MTEsIkZvbnROYW1lIjoiQ2FsaWJyaSIsIklzQm9sZCI6dHJ1ZSwiSXNJdGFsaWMiOmZhbHNlLCJJc1VuZGVybGluZWQiOmZhbHNlLCJQYXJlbnRTdHlsZSI6bnVsbH0sIkF1dG9TaXplIjowLCJGb3JlZ3JvdW5kIjp7IiRpZCI6IjcwNCIsIkNvbG9yIjp7IiRpZCI6IjcwNSIsIkEiOjI1NSwiUiI6MCwiRyI6MCwiQiI6MH19LCJNYXhXaWR0aCI6NzIwLjAsIk1heEhlaWdodCI6IkluZmluaXR5IiwiU21hcnRGb3JlZ3JvdW5kSXNBY3RpdmUiOmZhbHNlLCJIb3Jpem9udGFsQWxpZ25tZW50IjowLCJWZXJ0aWNhbEFsaWdubWVudCI6MCwiU21hcnRGb3JlZ3JvdW5kIjpudWxsLCJCYWNrZ3JvdW5kRmlsbFR5cGUiOjAsIk1hcmdpbiI6eyIkaWQiOiI3MDYiLCJUb3AiOjAuMCwiTGVmdCI6MC4wLCJSaWdodCI6MC4wLCJCb3R0b20iOjAuMH0sIlBhZGRpbmciOnsiJGlkIjoiNzA3IiwiVG9wIjowLjAsIkxlZnQiOjAuMCwiUmlnaHQiOjAuMCwiQm90dG9tIjowLjB9LCJCYWNrZ3JvdW5kIjp7IiRpZCI6IjcwOCIsIkNvbG9yIjp7IiRpZCI6IjcwOSIsIkEiOjAsIlIiOjI1NSwiRyI6MjU1LCJCIjoyNTV9fSwiSXNWaXNpYmxlIjp0cnVlLCJXaWR0aCI6MC4wLCJIZWlnaHQiOjAuMCwiQm9yZGVyU3R5bGUiOnsiJGlkIjoiNzEwIiwiTGluZUNvbG9yIjpudWxsLCJMaW5lV2VpZ2h0IjowLjAsIkxpbmVUeXBlIjowLCJQYXJlbnRTdHlsZSI6bnVsbH0sIlBhcmVudFN0eWxlIjpudWxsfSwiRGF0ZVN0eWxlIjp7IiRpZCI6IjcxMSIsIkZvbnRTZXR0aW5ncyI6eyIkaWQiOiI3MTIiLCJGb250U2l6ZSI6MTAsIkZvbnROYW1lIjoiQ2FsaWJyaSIsIklzQm9sZCI6ZmFsc2UsIklzSXRhbGljIjpmYWxzZSwiSXNVbmRlcmxpbmVkIjpmYWxzZSwiUGFyZW50U3R5bGUiOm51bGx9LCJBdXRvU2l6ZSI6MCwiRm9yZWdyb3VuZCI6eyIkaWQiOiI3MTMiLCJDb2xvciI6eyIkcmVmIjoiMTQ4In19LCJNYXhXaWR0aCI6MjAwLjAsIk1heEhlaWdodCI6IkluZmluaXR5IiwiU21hcnRGb3JlZ3JvdW5kSXNBY3RpdmUiOmZhbHNlLCJIb3Jpem9udGFsQWxpZ25tZW50IjowLCJWZXJ0aWNhbEFsaWdubWVudCI6MCwiU21hcnRGb3JlZ3JvdW5kIjpudWxsLCJCYWNrZ3JvdW5kRmlsbFR5cGUiOjAsIk1hcmdpbiI6eyIkaWQiOiI3MTQiLCJUb3AiOjAuMCwiTGVmdCI6MC4wLCJSaWdodCI6MC4wLCJCb3R0b20iOjAuMH0sIlBhZGRpbmciOnsiJGlkIjoiNzE1IiwiVG9wIjowLjAsIkxlZnQiOjAuMCwiUmlnaHQiOjAuMCwiQm90dG9tIjowLjB9LCJCYWNrZ3JvdW5kIjp7IiRyZWYiOiIxNTEifSwiSXNWaXNpYmxlIjp0cnVlLCJXaWR0aCI6MC4wLCJIZWlnaHQiOjAuMCwiQm9yZGVyU3R5bGUiOnsiJGlkIjoiNzE2IiwiTGluZUNvbG9yIjpudWxsLCJMaW5lV2VpZ2h0IjowLjAsIkxpbmVUeXBlIjowLCJQYXJlbnRTdHlsZSI6bnVsbH0sIlBhcmVudFN0eWxlIjpudWxsfSwiRGF0ZUZvcm1hdCI6eyIkaWQiOiI3MTc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c0In19LCJXZWVrTnVtYmVyaW5nIjp7IiRpZCI6IjcxOCIsIkZvcm1hdCI6MCwiSXNWaXNpYmxlIjpmYWxzZSwiTGFzdEtub3duVmlzaWJpbGl0eVN0YXRlIjpmYWxzZX0sIklzVmlzaWJsZSI6dHJ1ZSwiUGFyZW50U3R5bGUiOm51bGx9LCJJbmRleCI6MiwiU21hcnREdXJhdGlvbkFjdGl2YXRlZCI6ZmFsc2UsIkRhdGVGb3JtYXQiOnsiJHJlZiI6IjcxNyJ9LCJXZWVrTnVtYmVyaW5nIjp7IiRpZCI6IjcxOSIsIkZvcm1hdCI6MCwiSXNWaXNpYmxlIjpmYWxzZSwiTGFzdEtub3duVmlzaWJpbGl0eVN0YXRlIjpmYWxzZX0sIklkIjoiNGU0YzQxYmYtZDEwZC00ZDYyLWJjYjAtNDY3ZGYyNDNkYWEwIiwiSW1wb3J0SWQiOm51bGwsIlRpdGxlIjoiUGhhc2UgSUkiLCJOb3RlIjpudWxsLCJIeXBlcmxpbmsiOnsiJGlkIjoiNzIwIiwiQWRkcmVzcyI6bnVsbCwiU3ViQWRkcmVzcyI6bnVsbH0sIklzQ2hhbmdlZCI6ZmFsc2UsIklzTmV3Ijp0cnVlfSx7IiRpZCI6IjcyMSIsIkdyb3VwTmFtZSI6bnVsbCwiU3RhcnREYXRlIjoiMjAyMy0wNi0xNlQwMDowMDowMFoiLCJFbmREYXRlIjoiMjAyMy0xMS0yOFQyMzo1OTowMFoiLCJQZXJjZW50YWdlQ29tcGxldGUiOm51bGwsIlN0eWxlIjp7IiRpZCI6IjcyMiIsIlNoYXBlIjo2LCJTaGFwZVRoaWNrbmVzcyI6MiwiRHVyYXRpb25Gb3JtYXQiOjUsIkluY2x1ZGVOb25Xb3JraW5nRGF5c0luRHVyYXRpb24iOmZhbHNlLCJQZXJjZW50YWdlQ29tcGxldGVTdHlsZSI6eyIkaWQiOiI3MjMiLCJGb250U2V0dGluZ3MiOnsiJGlkIjoiNzI0IiwiRm9udFNpemUiOjEwLCJGb250TmFtZSI6IkNhbGlicmkiLCJJc0JvbGQiOmZhbHNlLCJJc0l0YWxpYyI6ZmFsc2UsIklzVW5kZXJsaW5lZCI6ZmFsc2UsIlBhcmVudFN0eWxlIjpudWxsfSwiQXV0b1NpemUiOjAsIkZvcmVncm91bmQiOnsiJGlkIjoiNzI1IiwiQ29sb3IiOnsiJHJlZiI6IjExMyJ9fSwiTWF4V2lkdGgiOjIwMC4wLCJNYXhIZWlnaHQiOiJJbmZpbml0eSIsIlNtYXJ0Rm9yZWdyb3VuZElzQWN0aXZlIjpmYWxzZSwiSG9yaXpvbnRhbEFsaWdubWVudCI6MCwiVmVydGljYWxBbGlnbm1lbnQiOjAsIlNtYXJ0Rm9yZWdyb3VuZCI6bnVsbCwiQmFja2dyb3VuZEZpbGxUeXBlIjowLCJNYXJnaW4iOnsiJGlkIjoiNzI2IiwiVG9wIjowLjAsIkxlZnQiOjAuMCwiUmlnaHQiOjAuMCwiQm90dG9tIjowLjB9LCJQYWRkaW5nIjp7IiRpZCI6IjcyNyIsIlRvcCI6MC4wLCJMZWZ0IjowLjAsIlJpZ2h0IjowLjAsIkJvdHRvbSI6MC4wfSwiQmFja2dyb3VuZCI6eyIkcmVmIjoiMTE2In0sIklzVmlzaWJsZSI6dHJ1ZSwiV2lkdGgiOjAuMCwiSGVpZ2h0IjowLjAsIkJvcmRlclN0eWxlIjp7IiRpZCI6IjcyOCIsIkxpbmVDb2xvciI6bnVsbCwiTGluZVdlaWdodCI6MC4wLCJMaW5lVHlwZSI6MCwiUGFyZW50U3R5bGUiOm51bGx9LCJQYXJlbnRTdHlsZSI6bnVsbH0sIkR1cmF0aW9uU3R5bGUiOnsiJGlkIjoiNzI5IiwiRm9udFNldHRpbmdzIjp7IiRpZCI6IjczMCIsIkZvbnRTaXplIjo5LCJGb250TmFtZSI6IkNhbGlicmkiLCJJc0JvbGQiOmZhbHNlLCJJc0l0YWxpYyI6ZmFsc2UsIklzVW5kZXJsaW5lZCI6ZmFsc2UsIlBhcmVudFN0eWxlIjpudWxsfSwiQXV0b1NpemUiOjAsIkZvcmVncm91bmQiOnsiJGlkIjoiNzMxIiwiQ29sb3IiOnsiJHJlZiI6IjEyMCJ9fSwiTWF4V2lkdGgiOjIwMC4wLCJNYXhIZWlnaHQiOiJJbmZpbml0eSIsIlNtYXJ0Rm9yZWdyb3VuZElzQWN0aXZlIjpmYWxzZSwiSG9yaXpvbnRhbEFsaWdubWVudCI6MCwiVmVydGljYWxBbGlnbm1lbnQiOjAsIlNtYXJ0Rm9yZWdyb3VuZCI6bnVsbCwiQmFja2dyb3VuZEZpbGxUeXBlIjowLCJNYXJnaW4iOnsiJGlkIjoiNzMyIiwiVG9wIjowLjAsIkxlZnQiOjAuMCwiUmlnaHQiOjAuMCwiQm90dG9tIjowLjB9LCJQYWRkaW5nIjp7IiRpZCI6IjczMyIsIlRvcCI6MC4wLCJMZWZ0IjowLjAsIlJpZ2h0IjowLjAsIkJvdHRvbSI6MC4wfSwiQmFja2dyb3VuZCI6eyIkcmVmIjoiMTIzIn0sIklzVmlzaWJsZSI6dHJ1ZSwiV2lkdGgiOjAuMCwiSGVpZ2h0IjowLjAsIkJvcmRlclN0eWxlIjp7IiRpZCI6IjczNCIsIkxpbmVDb2xvciI6bnVsbCwiTGluZVdlaWdodCI6MC4wLCJMaW5lVHlwZSI6MCwiUGFyZW50U3R5bGUiOm51bGx9LCJQYXJlbnRTdHlsZSI6bnVsbH0sIkhvcml6b250YWxDb25uZWN0b3JTdHlsZSI6eyIkaWQiOiI3MzUiLCJMaW5lQ29sb3IiOnsiJHJlZiI6IjEyNSJ9LCJMaW5lV2VpZ2h0IjoxLjAsIkxpbmVUeXBlIjowLCJQYXJlbnRTdHlsZSI6bnVsbH0sIlZlcnRpY2FsQ29ubmVjdG9yU3R5bGUiOnsiJGlkIjoiNzM2IiwiTGluZUNvbG9yIjp7IiRpZCI6IjczNyIsIiR0eXBlIjoiTkxSRS5Db21tb24uRG9tLlNvbGlkQ29sb3JCcnVzaCwgTkxSRS5Db21tb24iLCJDb2xvciI6eyIkaWQiOiI3MzgiLCJBIjoyNTUsIlIiOjIwNCwiRyI6MjA0LCJCIjoyMDR9fSwiTGluZVdlaWdodCI6MS4wLCJMaW5lVHlwZSI6MCwiUGFyZW50U3R5bGUiOm51bGx9LCJNYXJnaW4iOm51bGwsIlN0YXJ0RGF0ZVBvc2l0aW9uIjo2LCJFbmREYXRlUG9zaXRpb24iOjYsIkRhdGVJc1Zpc2libGUiOmZhbHNlLCJUaXRsZVBvc2l0aW9uIjoxLCJEdXJhdGlvblBvc2l0aW9uIjo2LCJQZXJjZW50YWdlQ29tcGxldGVkUG9zaXRpb24iOjYsIlNwYWNpbmciOjEwLCJJc0JlbG93VGltZWJhbmQiOnRydWUsIlBlcmNlbnRhZ2VDb21wbGV0ZVNoYXBlT3BhY2l0eSI6MzUsIlNoYXBlU3R5bGUiOnsiJGlkIjoiNzM5IiwiTWFyZ2luIjp7IiRpZCI6Ijc0MCIsIlRvcCI6MC4wLCJMZWZ0Ijo0LjAsIlJpZ2h0Ijo0LjAsIkJvdHRvbSI6MC4wfSwiUGFkZGluZyI6eyIkaWQiOiI3NDEiLCJUb3AiOjAuMCwiTGVmdCI6MC4wLCJSaWdodCI6MC4wLCJCb3R0b20iOjAuMH0sIkJhY2tncm91bmQiOnsiJGlkIjoiNzQyIiwiQ29sb3IiOnsiJGlkIjoiNzQzIiwiQSI6MjU1LCJSIjoyMzcsIkciOjEyNSwiQiI6NDl9fSwiSXNWaXNpYmxlIjp0cnVlLCJXaWR0aCI6MC4wLCJIZWlnaHQiOjIyLjAsIkJvcmRlclN0eWxlIjp7IiRpZCI6Ijc0NCIsIkxpbmVDb2xvciI6eyIkcmVmIjoiNzAwIn0sIkxpbmVXZWlnaHQiOjAuMCwiTGluZVR5cGUiOjAsIlBhcmVudFN0eWxlIjpudWxsfSwiUGFyZW50U3R5bGUiOm51bGx9LCJUaXRsZVN0eWxlIjp7IiRpZCI6Ijc0NSIsIkZvbnRTZXR0aW5ncyI6eyIkaWQiOiI3NDYiLCJGb250U2l6ZSI6MTEsIkZvbnROYW1lIjoiQ2FsaWJyaSIsIklzQm9sZCI6dHJ1ZSwiSXNJdGFsaWMiOmZhbHNlLCJJc1VuZGVybGluZWQiOmZhbHNlLCJQYXJlbnRTdHlsZSI6bnVsbH0sIkF1dG9TaXplIjoyLCJGb3JlZ3JvdW5kIjp7IiRpZCI6Ijc0NyIsIkNvbG9yIjp7IiRpZCI6Ijc0OCIsIkEiOjI1NSwiUiI6MCwiRyI6MCwiQiI6MH19LCJNYXhXaWR0aCI6MjQzLjE2NjEzNzY5NTMxMjUsIk1heEhlaWdodCI6IkluZmluaXR5IiwiU21hcnRGb3JlZ3JvdW5kSXNBY3RpdmUiOmZhbHNlLCJIb3Jpem9udGFsQWxpZ25tZW50IjowLCJWZXJ0aWNhbEFsaWdubWVudCI6MCwiU21hcnRGb3JlZ3JvdW5kIjpudWxsLCJCYWNrZ3JvdW5kRmlsbFR5cGUiOjAsIk1hcmdpbiI6eyIkaWQiOiI3NDkiLCJUb3AiOjAuMCwiTGVmdCI6MC4wLCJSaWdodCI6MC4wLCJCb3R0b20iOjAuMH0sIlBhZGRpbmciOnsiJGlkIjoiNzUwIiwiVG9wIjowLjAsIkxlZnQiOjAuMCwiUmlnaHQiOjAuMCwiQm90dG9tIjowLjB9LCJCYWNrZ3JvdW5kIjp7IiRpZCI6Ijc1MSIsIkNvbG9yIjp7IiRpZCI6Ijc1MiIsIkEiOjAsIlIiOjI1NSwiRyI6MjU1LCJCIjoyNTV9fSwiSXNWaXNpYmxlIjp0cnVlLCJXaWR0aCI6MC4wLCJIZWlnaHQiOjAuMCwiQm9yZGVyU3R5bGUiOnsiJGlkIjoiNzUzIiwiTGluZUNvbG9yIjpudWxsLCJMaW5lV2VpZ2h0IjowLjAsIkxpbmVUeXBlIjowLCJQYXJlbnRTdHlsZSI6bnVsbH0sIlBhcmVudFN0eWxlIjpudWxsfSwiRGF0ZVN0eWxlIjp7IiRpZCI6Ijc1NCIsIkZvbnRTZXR0aW5ncyI6eyIkaWQiOiI3NTUiLCJGb250U2l6ZSI6MTAsIkZvbnROYW1lIjoiQ2FsaWJyaSIsIklzQm9sZCI6ZmFsc2UsIklzSXRhbGljIjpmYWxzZSwiSXNVbmRlcmxpbmVkIjpmYWxzZSwiUGFyZW50U3R5bGUiOm51bGx9LCJBdXRvU2l6ZSI6MCwiRm9yZWdyb3VuZCI6eyIkaWQiOiI3NTYiLCJDb2xvciI6eyIkcmVmIjoiMTQ4In19LCJNYXhXaWR0aCI6MjAwLjAsIk1heEhlaWdodCI6IkluZmluaXR5IiwiU21hcnRGb3JlZ3JvdW5kSXNBY3RpdmUiOmZhbHNlLCJIb3Jpem9udGFsQWxpZ25tZW50IjowLCJWZXJ0aWNhbEFsaWdubWVudCI6MCwiU21hcnRGb3JlZ3JvdW5kIjpudWxsLCJCYWNrZ3JvdW5kRmlsbFR5cGUiOjAsIk1hcmdpbiI6eyIkaWQiOiI3NTciLCJUb3AiOjAuMCwiTGVmdCI6MC4wLCJSaWdodCI6MC4wLCJCb3R0b20iOjAuMH0sIlBhZGRpbmciOnsiJGlkIjoiNzU4IiwiVG9wIjowLjAsIkxlZnQiOjAuMCwiUmlnaHQiOjAuMCwiQm90dG9tIjowLjB9LCJCYWNrZ3JvdW5kIjp7IiRyZWYiOiIxNTEifSwiSXNWaXNpYmxlIjp0cnVlLCJXaWR0aCI6MC4wLCJIZWlnaHQiOjAuMCwiQm9yZGVyU3R5bGUiOnsiJGlkIjoiNzU5IiwiTGluZUNvbG9yIjpudWxsLCJMaW5lV2VpZ2h0IjowLjAsIkxpbmVUeXBlIjowLCJQYXJlbnRTdHlsZSI6bnVsbH0sIlBhcmVudFN0eWxlIjpudWxsfSwiRGF0ZUZvcm1hdCI6eyIkaWQiOiI3NjA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c0In19LCJXZWVrTnVtYmVyaW5nIjp7IiRpZCI6Ijc2MSIsIkZvcm1hdCI6MCwiSXNWaXNpYmxlIjpmYWxzZSwiTGFzdEtub3duVmlzaWJpbGl0eVN0YXRlIjpmYWxzZX0sIklzVmlzaWJsZSI6dHJ1ZSwiUGFyZW50U3R5bGUiOm51bGx9LCJJbmRleCI6NCwiU21hcnREdXJhdGlvbkFjdGl2YXRlZCI6ZmFsc2UsIkRhdGVGb3JtYXQiOnsiJHJlZiI6Ijc2MCJ9LCJXZWVrTnVtYmVyaW5nIjp7IiRpZCI6Ijc2MiIsIkZvcm1hdCI6MCwiSXNWaXNpYmxlIjpmYWxzZSwiTGFzdEtub3duVmlzaWJpbGl0eVN0YXRlIjpmYWxzZX0sIklkIjoiNmRjYTFkNjgtMmJhNC00ZTU3LTlkZTgtNzFiMmY2M2U0MmRhIiwiSW1wb3J0SWQiOm51bGwsIlRpdGxlIjoiUGhhc2UgSUlJIiwiTm90ZSI6bnVsbCwiSHlwZXJsaW5rIjp7IiRpZCI6Ijc2MyIsIkFkZHJlc3MiOm51bGwsIlN1YkFkZHJlc3MiOm51bGx9LCJJc0NoYW5nZWQiOmZhbHNlLCJJc05ldyI6dHJ1ZX1dLCJTd2ltbGFuZXMiOltdLCJNc1Byb2plY3RJdGVtc1RyZWUiOm51bGwsIk1ldGFkYXRhIjp7IiRpZCI6Ijc2NCIsIlJlY2VudENvbG9yc0NvbGxlY3Rpb24iOiJbXS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J9LHtcIiRpZFwiOlwiMlwiLFwiU2VsZWN0ZWRNYXBwaW5nXCI6MixcIkNvbHVtbkhlYWRlclwiOlwiTmFtZVwifSx7XCIkaWRcIjpcIjNcIixcIlNlbGVjdGVkTWFwcGluZ1wiOjMsXCJDb2x1bW5IZWFkZXJcIjpcIlN0YXJ0XCJ9LHtcIiRpZFwiOlwiNFwiLFwiU2VsZWN0ZWRNYXBwaW5nXCI6NCxcIkNvbHVtbkhlYWRlclwiOlwiRmluaXNoXCJ9LHtcIiRpZFwiOlwiNVwiLFwiU2VsZWN0ZWRNYXBwaW5nXCI6NSxcIkNvbHVtbkhlYWRlclwiOlwiUGVyY2VudENvbXBsZXRlXCJ9XSJ9LCJTZXR0aW5ncyI6eyIkaWQiOiI3NjUiLCJJbXBhT3B0aW9ucyI6eyIkaWQiOiI3NjY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dHJ1ZSwiU21hcnRUaW1lbGluZVRhc2tQZXJjZW50YWdlRml0IjpmYWxzZX0sIklzTmV3IjpmYWxzZSwiSW1wb3J0VHlwZSI6MCwiRmlsZVBhdGgiOm51bGwsIlRpbWVDb25maWd1cmF0aW9uIjp7IiRpZCI6Ijc2NyIsIlVzZVRpbWUiOmZhbHNlLCJXb3JrRGF5U3RhcnQiOiIwMDowMDowMCIsIldvcmtEYXlFbmQiOiIyMzo1OTowMCJ9LCJMYXN0VXNlZFRlbXBsYXRlSWQiOiI0YTY0ZjdjNS1iNmM3LTQwMzctYTg4ZC04ZGE0YWNkMWRkODAiLCJGaXJzdFdlZWtPZlllYXIiOjAsIlBsYWNlTWlsZXN0b25lQXRUaGVCZWdpbm5pbmdPZlRoZURheSI6ZmFsc2V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Hide"/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DATE" val="2022-12-30T23:59:00.0000000"/>
  <p:tag name="OTLPOSITIONONTASK" val="None"/>
  <p:tag name="OTLRELATEDTASKID" val="00000000-0000-0000-0000-000000000000"/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3-04-21T23:59:00.0000000"/>
  <p:tag name="OTLPOSITIONONTASK" val="None"/>
  <p:tag name="OTLRELATEDTASKID" val="00000000-0000-0000-0000-000000000000"/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2"/>
  <p:tag name="OTLDATE" val="2022-03-01T23:59:00.0000000"/>
  <p:tag name="OTLPOSITIONONTASK" val="None"/>
  <p:tag name="OTLRELATEDTASKID" val="00000000-0000-0000-0000-000000000000"/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6"/>
  <p:tag name="OTLDATE" val="2022-12-30T23:59:00.0000000"/>
  <p:tag name="OTLPOSITIONONTASK" val="None"/>
  <p:tag name="OTLRELATEDTASKID" val="00000000-0000-0000-0000-000000000000"/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10-30T00:00:00.0000000Z"/>
  <p:tag name="OTLENDDATE" val="2022-10-28T23:59:00.0000000Z"/>
  <p:tag name="OTLDURATIONFORMAT" val="wk"/>
  <p:tag name="OTLSPACING" val="10"/>
  <p:tag name="OTLSHAPETHICKNESSTYPE" val="Thick"/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4"/>
  <p:tag name="OTLDATE" val="2022-09-27T23:59:00.0000000"/>
  <p:tag name="OTLPOSITIONONTASK" val="None"/>
  <p:tag name="OTLRELATEDTASKID" val="00000000-0000-0000-0000-000000000000"/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SCALETYPE" val="Quarters"/>
  <p:tag name="OTLTIMEBANDSCALEFORMAT" val="MMM"/>
  <p:tag name="OTLTIMEBANDSHAPETYPE" val="RectangleTimeband"/>
  <p:tag name="OTLTIMEBANDSHAPEHEIGHT" val="30"/>
  <p:tag name="OTLTIMEBANDSHAPEPADDINGLEFT" val="0"/>
  <p:tag name="OTLTIMEBANDCULTUREINFO" val="en-US"/>
  <p:tag name="OTLTIMEBANDQUICKPOSITION" val="Custom"/>
  <p:tag name="OTLTIMEBANDTHREEDEFFECTS" val="Gel"/>
  <p:tag name="OTLTIMEBANDAUTODATERANGE" val="True"/>
  <p:tag name="OTLTIMEBANDSTARTDATE" val="2016-01-15T23:59:59.9990000Z"/>
  <p:tag name="OTLTIMEBANDENDDATE" val="2023-12-15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Breitbild</PresentationFormat>
  <Paragraphs>39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2014-05-08T22:29:45Z</dcterms:created>
  <dcterms:modified xsi:type="dcterms:W3CDTF">2022-11-22T10:32:38Z</dcterms:modified>
</cp:coreProperties>
</file>